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notesSlides/notesSlide4.xml" ContentType="application/vnd.openxmlformats-officedocument.presentationml.notesSlide+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notesSlides/notesSlide7.xml" ContentType="application/vnd.openxmlformats-officedocument.presentationml.notesSlide+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notesSlides/notesSlide13.xml" ContentType="application/vnd.openxmlformats-officedocument.presentationml.notesSlide+xml"/>
  <Override PartName="/ppt/tags/tag44.xml" ContentType="application/vnd.openxmlformats-officedocument.presentationml.tags+xml"/>
  <Override PartName="/ppt/notesSlides/notesSlide14.xml" ContentType="application/vnd.openxmlformats-officedocument.presentationml.notesSlide+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7.xml" ContentType="application/vnd.openxmlformats-officedocument.presentationml.tags+xml"/>
  <Override PartName="/ppt/notesSlides/notesSlide17.xml" ContentType="application/vnd.openxmlformats-officedocument.presentationml.notesSlide+xml"/>
  <Override PartName="/ppt/tags/tag48.xml" ContentType="application/vnd.openxmlformats-officedocument.presentationml.tags+xml"/>
  <Override PartName="/ppt/notesSlides/notesSlide18.xml" ContentType="application/vnd.openxmlformats-officedocument.presentationml.notesSlide+xml"/>
  <Override PartName="/ppt/tags/tag49.xml" ContentType="application/vnd.openxmlformats-officedocument.presentationml.tags+xml"/>
  <Override PartName="/ppt/notesSlides/notesSlide19.xml" ContentType="application/vnd.openxmlformats-officedocument.presentationml.notesSlide+xml"/>
  <Override PartName="/ppt/tags/tag50.xml" ContentType="application/vnd.openxmlformats-officedocument.presentationml.tags+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2"/>
  </p:notesMasterIdLst>
  <p:handoutMasterIdLst>
    <p:handoutMasterId r:id="rId23"/>
  </p:handoutMasterIdLst>
  <p:sldIdLst>
    <p:sldId id="338" r:id="rId2"/>
    <p:sldId id="267" r:id="rId3"/>
    <p:sldId id="381" r:id="rId4"/>
    <p:sldId id="339" r:id="rId5"/>
    <p:sldId id="375" r:id="rId6"/>
    <p:sldId id="351" r:id="rId7"/>
    <p:sldId id="261" r:id="rId8"/>
    <p:sldId id="346" r:id="rId9"/>
    <p:sldId id="392" r:id="rId10"/>
    <p:sldId id="386" r:id="rId11"/>
    <p:sldId id="321" r:id="rId12"/>
    <p:sldId id="387" r:id="rId13"/>
    <p:sldId id="388" r:id="rId14"/>
    <p:sldId id="385" r:id="rId15"/>
    <p:sldId id="359" r:id="rId16"/>
    <p:sldId id="393" r:id="rId17"/>
    <p:sldId id="391" r:id="rId18"/>
    <p:sldId id="331" r:id="rId19"/>
    <p:sldId id="384" r:id="rId20"/>
    <p:sldId id="294" r:id="rId21"/>
  </p:sldIdLst>
  <p:sldSz cx="12192000" cy="6858000"/>
  <p:notesSz cx="6858000" cy="9144000"/>
  <p:custDataLst>
    <p:tags r:id="rId24"/>
  </p:custDataLst>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p:defaultTextStyle>
  <p:extLst>
    <p:ext uri="{EFAFB233-063F-42B5-8137-9DF3F51BA10A}">
      <p15:sldGuideLst xmlns:p15="http://schemas.microsoft.com/office/powerpoint/2012/main">
        <p15:guide id="1" pos="2547" userDrawn="1">
          <p15:clr>
            <a:srgbClr val="A4A3A4"/>
          </p15:clr>
        </p15:guide>
        <p15:guide id="2" pos="1141" userDrawn="1">
          <p15:clr>
            <a:srgbClr val="A4A3A4"/>
          </p15:clr>
        </p15:guide>
        <p15:guide id="3" orient="horz" pos="3384" userDrawn="1">
          <p15:clr>
            <a:srgbClr val="A4A3A4"/>
          </p15:clr>
        </p15:guide>
        <p15:guide id="4" orient="horz" pos="2520" userDrawn="1">
          <p15:clr>
            <a:srgbClr val="A4A3A4"/>
          </p15:clr>
        </p15:guide>
        <p15:guide id="5" pos="5450" userDrawn="1">
          <p15:clr>
            <a:srgbClr val="A4A3A4"/>
          </p15:clr>
        </p15:guide>
        <p15:guide id="6" pos="2638" userDrawn="1">
          <p15:clr>
            <a:srgbClr val="A4A3A4"/>
          </p15:clr>
        </p15:guide>
        <p15:guide id="7" pos="912" userDrawn="1">
          <p15:clr>
            <a:srgbClr val="A4A3A4"/>
          </p15:clr>
        </p15:guide>
        <p15:guide id="8" orient="horz" pos="1848" userDrawn="1">
          <p15:clr>
            <a:srgbClr val="A4A3A4"/>
          </p15:clr>
        </p15:guide>
        <p15:guide id="9" pos="3840" userDrawn="1">
          <p15:clr>
            <a:srgbClr val="A4A3A4"/>
          </p15:clr>
        </p15:guide>
        <p15:guide id="10" pos="6743" userDrawn="1">
          <p15:clr>
            <a:srgbClr val="A4A3A4"/>
          </p15:clr>
        </p15:guide>
        <p15:guide id="11" orient="horz" pos="2160" userDrawn="1">
          <p15:clr>
            <a:srgbClr val="A4A3A4"/>
          </p15:clr>
        </p15:guide>
      </p15:sldGuideLst>
    </p:ext>
    <p:ext uri="{2D200454-40CA-4A62-9FC3-DE9A4176ACB9}">
      <p15:notesGuideLst xmlns:p15="http://schemas.microsoft.com/office/powerpoint/2012/main">
        <p15:guide id="1" orient="horz" pos="2088" userDrawn="1">
          <p15:clr>
            <a:srgbClr val="A4A3A4"/>
          </p15:clr>
        </p15:guide>
        <p15:guide id="2" pos="211" userDrawn="1">
          <p15:clr>
            <a:srgbClr val="A4A3A4"/>
          </p15:clr>
        </p15:guide>
        <p15:guide id="3" orient="horz" pos="576" userDrawn="1">
          <p15:clr>
            <a:srgbClr val="A4A3A4"/>
          </p15:clr>
        </p15:guide>
        <p15:guide id="4" pos="2448" userDrawn="1">
          <p15:clr>
            <a:srgbClr val="A4A3A4"/>
          </p15:clr>
        </p15:guide>
        <p15:guide id="5" pos="3999" userDrawn="1">
          <p15:clr>
            <a:srgbClr val="A4A3A4"/>
          </p15:clr>
        </p15:guide>
        <p15:guide id="6" orient="horz" pos="184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3265"/>
    <a:srgbClr val="7BD0E2"/>
    <a:srgbClr val="04A666"/>
    <a:srgbClr val="002D72"/>
    <a:srgbClr val="063674"/>
    <a:srgbClr val="00965E"/>
    <a:srgbClr val="ACA39A"/>
    <a:srgbClr val="275E9A"/>
    <a:srgbClr val="00AEA9"/>
    <a:srgbClr val="0A32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A2A51D-FA3F-4B1D-AC31-E92F3DC80810}" v="23" dt="2024-04-16T09:25:49.8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24" autoAdjust="0"/>
    <p:restoredTop sz="90450" autoAdjust="0"/>
  </p:normalViewPr>
  <p:slideViewPr>
    <p:cSldViewPr snapToGrid="0">
      <p:cViewPr varScale="1">
        <p:scale>
          <a:sx n="145" d="100"/>
          <a:sy n="145" d="100"/>
        </p:scale>
        <p:origin x="472" y="176"/>
      </p:cViewPr>
      <p:guideLst>
        <p:guide pos="2547"/>
        <p:guide pos="1141"/>
        <p:guide orient="horz" pos="3384"/>
        <p:guide orient="horz" pos="2520"/>
        <p:guide pos="5450"/>
        <p:guide pos="2638"/>
        <p:guide pos="912"/>
        <p:guide orient="horz" pos="1848"/>
        <p:guide pos="3840"/>
        <p:guide pos="6743"/>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howGuides="1">
      <p:cViewPr>
        <p:scale>
          <a:sx n="225" d="100"/>
          <a:sy n="225" d="100"/>
        </p:scale>
        <p:origin x="2056" y="-2200"/>
      </p:cViewPr>
      <p:guideLst>
        <p:guide orient="horz" pos="2088"/>
        <p:guide pos="211"/>
        <p:guide orient="horz" pos="576"/>
        <p:guide pos="2448"/>
        <p:guide pos="3999"/>
        <p:guide orient="horz" pos="184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welina Kwiatkowska" userId="090cfed8-b6e6-4fb0-a1e2-20cc3263b186" providerId="ADAL" clId="{6FA2A51D-FA3F-4B1D-AC31-E92F3DC80810}"/>
    <pc:docChg chg="undo custSel addSld delSld modSld modMainMaster replTag delTag">
      <pc:chgData name="Ewelina Kwiatkowska" userId="090cfed8-b6e6-4fb0-a1e2-20cc3263b186" providerId="ADAL" clId="{6FA2A51D-FA3F-4B1D-AC31-E92F3DC80810}" dt="2024-04-16T09:33:18.666" v="518" actId="207"/>
      <pc:docMkLst>
        <pc:docMk/>
      </pc:docMkLst>
      <pc:sldChg chg="replTag">
        <pc:chgData name="Ewelina Kwiatkowska" userId="090cfed8-b6e6-4fb0-a1e2-20cc3263b186" providerId="ADAL" clId="{6FA2A51D-FA3F-4B1D-AC31-E92F3DC80810}" dt="2024-04-16T08:36:55.705" v="293"/>
        <pc:sldMkLst>
          <pc:docMk/>
          <pc:sldMk cId="3381451658" sldId="261"/>
        </pc:sldMkLst>
      </pc:sldChg>
      <pc:sldChg chg="modSp mod replTag delTag">
        <pc:chgData name="Ewelina Kwiatkowska" userId="090cfed8-b6e6-4fb0-a1e2-20cc3263b186" providerId="ADAL" clId="{6FA2A51D-FA3F-4B1D-AC31-E92F3DC80810}" dt="2024-04-16T09:27:10.643" v="477"/>
        <pc:sldMkLst>
          <pc:docMk/>
          <pc:sldMk cId="3561492214" sldId="267"/>
        </pc:sldMkLst>
        <pc:spChg chg="mod">
          <ac:chgData name="Ewelina Kwiatkowska" userId="090cfed8-b6e6-4fb0-a1e2-20cc3263b186" providerId="ADAL" clId="{6FA2A51D-FA3F-4B1D-AC31-E92F3DC80810}" dt="2024-04-16T08:35:40.903" v="264" actId="20577"/>
          <ac:spMkLst>
            <pc:docMk/>
            <pc:sldMk cId="3561492214" sldId="267"/>
            <ac:spMk id="13" creationId="{40C56FC1-3F31-D1D1-FACB-0A779B8EE548}"/>
          </ac:spMkLst>
        </pc:spChg>
      </pc:sldChg>
      <pc:sldChg chg="modSp mod replTag delTag">
        <pc:chgData name="Ewelina Kwiatkowska" userId="090cfed8-b6e6-4fb0-a1e2-20cc3263b186" providerId="ADAL" clId="{6FA2A51D-FA3F-4B1D-AC31-E92F3DC80810}" dt="2024-04-16T09:27:17.730" v="491"/>
        <pc:sldMkLst>
          <pc:docMk/>
          <pc:sldMk cId="710055799" sldId="294"/>
        </pc:sldMkLst>
        <pc:spChg chg="mod">
          <ac:chgData name="Ewelina Kwiatkowska" userId="090cfed8-b6e6-4fb0-a1e2-20cc3263b186" providerId="ADAL" clId="{6FA2A51D-FA3F-4B1D-AC31-E92F3DC80810}" dt="2024-04-16T08:51:20.427" v="440" actId="20577"/>
          <ac:spMkLst>
            <pc:docMk/>
            <pc:sldMk cId="710055799" sldId="294"/>
            <ac:spMk id="15" creationId="{E97E335B-C555-D49A-3D70-0BB418135C6D}"/>
          </ac:spMkLst>
        </pc:spChg>
      </pc:sldChg>
      <pc:sldChg chg="modSp mod replTag delTag modNotesTx">
        <pc:chgData name="Ewelina Kwiatkowska" userId="090cfed8-b6e6-4fb0-a1e2-20cc3263b186" providerId="ADAL" clId="{6FA2A51D-FA3F-4B1D-AC31-E92F3DC80810}" dt="2024-04-16T08:38:02.084" v="325" actId="14100"/>
        <pc:sldMkLst>
          <pc:docMk/>
          <pc:sldMk cId="819894391" sldId="321"/>
        </pc:sldMkLst>
        <pc:spChg chg="mod">
          <ac:chgData name="Ewelina Kwiatkowska" userId="090cfed8-b6e6-4fb0-a1e2-20cc3263b186" providerId="ADAL" clId="{6FA2A51D-FA3F-4B1D-AC31-E92F3DC80810}" dt="2024-04-16T08:38:02.084" v="325" actId="14100"/>
          <ac:spMkLst>
            <pc:docMk/>
            <pc:sldMk cId="819894391" sldId="321"/>
            <ac:spMk id="18" creationId="{8E9869CC-1F51-4599-BAA5-24BF2B474B8A}"/>
          </ac:spMkLst>
        </pc:spChg>
      </pc:sldChg>
      <pc:sldChg chg="modSp mod replTag delTag">
        <pc:chgData name="Ewelina Kwiatkowska" userId="090cfed8-b6e6-4fb0-a1e2-20cc3263b186" providerId="ADAL" clId="{6FA2A51D-FA3F-4B1D-AC31-E92F3DC80810}" dt="2024-04-16T09:27:20.346" v="495"/>
        <pc:sldMkLst>
          <pc:docMk/>
          <pc:sldMk cId="3728712436" sldId="331"/>
        </pc:sldMkLst>
        <pc:spChg chg="mod">
          <ac:chgData name="Ewelina Kwiatkowska" userId="090cfed8-b6e6-4fb0-a1e2-20cc3263b186" providerId="ADAL" clId="{6FA2A51D-FA3F-4B1D-AC31-E92F3DC80810}" dt="2024-04-16T08:50:09.065" v="415" actId="20577"/>
          <ac:spMkLst>
            <pc:docMk/>
            <pc:sldMk cId="3728712436" sldId="331"/>
            <ac:spMk id="9" creationId="{47F939E9-785D-A71E-DBEF-0E81B9C9BE28}"/>
          </ac:spMkLst>
        </pc:spChg>
        <pc:picChg chg="mod">
          <ac:chgData name="Ewelina Kwiatkowska" userId="090cfed8-b6e6-4fb0-a1e2-20cc3263b186" providerId="ADAL" clId="{6FA2A51D-FA3F-4B1D-AC31-E92F3DC80810}" dt="2024-04-16T08:50:37.566" v="422" actId="14826"/>
          <ac:picMkLst>
            <pc:docMk/>
            <pc:sldMk cId="3728712436" sldId="331"/>
            <ac:picMk id="14" creationId="{718B64E9-A037-46F8-1B07-3F76AB11B586}"/>
          </ac:picMkLst>
        </pc:picChg>
      </pc:sldChg>
      <pc:sldChg chg="replTag delTag">
        <pc:chgData name="Ewelina Kwiatkowska" userId="090cfed8-b6e6-4fb0-a1e2-20cc3263b186" providerId="ADAL" clId="{6FA2A51D-FA3F-4B1D-AC31-E92F3DC80810}" dt="2024-04-16T09:33:01.896" v="512"/>
        <pc:sldMkLst>
          <pc:docMk/>
          <pc:sldMk cId="3886492734" sldId="338"/>
        </pc:sldMkLst>
      </pc:sldChg>
      <pc:sldChg chg="modSp mod replTag delTag">
        <pc:chgData name="Ewelina Kwiatkowska" userId="090cfed8-b6e6-4fb0-a1e2-20cc3263b186" providerId="ADAL" clId="{6FA2A51D-FA3F-4B1D-AC31-E92F3DC80810}" dt="2024-04-16T08:36:38.357" v="284" actId="20577"/>
        <pc:sldMkLst>
          <pc:docMk/>
          <pc:sldMk cId="1051288621" sldId="339"/>
        </pc:sldMkLst>
        <pc:spChg chg="mod">
          <ac:chgData name="Ewelina Kwiatkowska" userId="090cfed8-b6e6-4fb0-a1e2-20cc3263b186" providerId="ADAL" clId="{6FA2A51D-FA3F-4B1D-AC31-E92F3DC80810}" dt="2024-04-16T08:36:38.357" v="284" actId="20577"/>
          <ac:spMkLst>
            <pc:docMk/>
            <pc:sldMk cId="1051288621" sldId="339"/>
            <ac:spMk id="15" creationId="{C1202149-C325-3057-AB13-C1364947BF33}"/>
          </ac:spMkLst>
        </pc:spChg>
      </pc:sldChg>
      <pc:sldChg chg="modSp mod replTag delTag">
        <pc:chgData name="Ewelina Kwiatkowska" userId="090cfed8-b6e6-4fb0-a1e2-20cc3263b186" providerId="ADAL" clId="{6FA2A51D-FA3F-4B1D-AC31-E92F3DC80810}" dt="2024-04-16T08:37:11.262" v="300"/>
        <pc:sldMkLst>
          <pc:docMk/>
          <pc:sldMk cId="535024937" sldId="346"/>
        </pc:sldMkLst>
        <pc:spChg chg="mod">
          <ac:chgData name="Ewelina Kwiatkowska" userId="090cfed8-b6e6-4fb0-a1e2-20cc3263b186" providerId="ADAL" clId="{6FA2A51D-FA3F-4B1D-AC31-E92F3DC80810}" dt="2024-04-16T08:37:07.019" v="298" actId="20577"/>
          <ac:spMkLst>
            <pc:docMk/>
            <pc:sldMk cId="535024937" sldId="346"/>
            <ac:spMk id="14" creationId="{7FEC2BEC-DBC7-A610-1E98-8F1EF22F716E}"/>
          </ac:spMkLst>
        </pc:spChg>
      </pc:sldChg>
      <pc:sldChg chg="replTag">
        <pc:chgData name="Ewelina Kwiatkowska" userId="090cfed8-b6e6-4fb0-a1e2-20cc3263b186" providerId="ADAL" clId="{6FA2A51D-FA3F-4B1D-AC31-E92F3DC80810}" dt="2024-04-16T08:36:53.209" v="292"/>
        <pc:sldMkLst>
          <pc:docMk/>
          <pc:sldMk cId="1333704746" sldId="351"/>
        </pc:sldMkLst>
      </pc:sldChg>
      <pc:sldChg chg="addSp delSp modSp mod delAnim replTag delTag">
        <pc:chgData name="Ewelina Kwiatkowska" userId="090cfed8-b6e6-4fb0-a1e2-20cc3263b186" providerId="ADAL" clId="{6FA2A51D-FA3F-4B1D-AC31-E92F3DC80810}" dt="2024-04-16T09:33:18.666" v="518" actId="207"/>
        <pc:sldMkLst>
          <pc:docMk/>
          <pc:sldMk cId="1256231360" sldId="359"/>
        </pc:sldMkLst>
        <pc:spChg chg="mod ord">
          <ac:chgData name="Ewelina Kwiatkowska" userId="090cfed8-b6e6-4fb0-a1e2-20cc3263b186" providerId="ADAL" clId="{6FA2A51D-FA3F-4B1D-AC31-E92F3DC80810}" dt="2024-04-16T09:33:18.666" v="518" actId="207"/>
          <ac:spMkLst>
            <pc:docMk/>
            <pc:sldMk cId="1256231360" sldId="359"/>
            <ac:spMk id="16" creationId="{E16404C7-1C88-F208-0D58-6EFEF646D799}"/>
          </ac:spMkLst>
        </pc:spChg>
        <pc:spChg chg="mod">
          <ac:chgData name="Ewelina Kwiatkowska" userId="090cfed8-b6e6-4fb0-a1e2-20cc3263b186" providerId="ADAL" clId="{6FA2A51D-FA3F-4B1D-AC31-E92F3DC80810}" dt="2024-04-16T08:46:09.708" v="386" actId="20577"/>
          <ac:spMkLst>
            <pc:docMk/>
            <pc:sldMk cId="1256231360" sldId="359"/>
            <ac:spMk id="17" creationId="{45EA7F78-42F5-E1E3-C5E2-668D11BF578D}"/>
          </ac:spMkLst>
        </pc:spChg>
        <pc:spChg chg="mod">
          <ac:chgData name="Ewelina Kwiatkowska" userId="090cfed8-b6e6-4fb0-a1e2-20cc3263b186" providerId="ADAL" clId="{6FA2A51D-FA3F-4B1D-AC31-E92F3DC80810}" dt="2024-04-16T08:46:04.253" v="384" actId="207"/>
          <ac:spMkLst>
            <pc:docMk/>
            <pc:sldMk cId="1256231360" sldId="359"/>
            <ac:spMk id="19" creationId="{A315D667-A258-0333-01AA-5CC9F6EBA7A3}"/>
          </ac:spMkLst>
        </pc:spChg>
        <pc:picChg chg="add mod ord">
          <ac:chgData name="Ewelina Kwiatkowska" userId="090cfed8-b6e6-4fb0-a1e2-20cc3263b186" providerId="ADAL" clId="{6FA2A51D-FA3F-4B1D-AC31-E92F3DC80810}" dt="2024-04-16T08:45:56.404" v="383" actId="167"/>
          <ac:picMkLst>
            <pc:docMk/>
            <pc:sldMk cId="1256231360" sldId="359"/>
            <ac:picMk id="2" creationId="{02049162-9A94-ADE1-B575-64E46C1A29EE}"/>
          </ac:picMkLst>
        </pc:picChg>
        <pc:picChg chg="del">
          <ac:chgData name="Ewelina Kwiatkowska" userId="090cfed8-b6e6-4fb0-a1e2-20cc3263b186" providerId="ADAL" clId="{6FA2A51D-FA3F-4B1D-AC31-E92F3DC80810}" dt="2024-04-16T08:45:48.639" v="380" actId="478"/>
          <ac:picMkLst>
            <pc:docMk/>
            <pc:sldMk cId="1256231360" sldId="359"/>
            <ac:picMk id="14" creationId="{E475DE0F-727D-A56E-E847-7147296C1DED}"/>
          </ac:picMkLst>
        </pc:picChg>
        <pc:picChg chg="del">
          <ac:chgData name="Ewelina Kwiatkowska" userId="090cfed8-b6e6-4fb0-a1e2-20cc3263b186" providerId="ADAL" clId="{6FA2A51D-FA3F-4B1D-AC31-E92F3DC80810}" dt="2024-04-16T08:45:49.699" v="381" actId="478"/>
          <ac:picMkLst>
            <pc:docMk/>
            <pc:sldMk cId="1256231360" sldId="359"/>
            <ac:picMk id="15" creationId="{BF94E6CB-9C2A-9F3B-2783-52AB917FC937}"/>
          </ac:picMkLst>
        </pc:picChg>
      </pc:sldChg>
      <pc:sldChg chg="modSp mod replTag delTag">
        <pc:chgData name="Ewelina Kwiatkowska" userId="090cfed8-b6e6-4fb0-a1e2-20cc3263b186" providerId="ADAL" clId="{6FA2A51D-FA3F-4B1D-AC31-E92F3DC80810}" dt="2024-04-16T09:27:16.550" v="489"/>
        <pc:sldMkLst>
          <pc:docMk/>
          <pc:sldMk cId="3956580991" sldId="375"/>
        </pc:sldMkLst>
        <pc:spChg chg="mod">
          <ac:chgData name="Ewelina Kwiatkowska" userId="090cfed8-b6e6-4fb0-a1e2-20cc3263b186" providerId="ADAL" clId="{6FA2A51D-FA3F-4B1D-AC31-E92F3DC80810}" dt="2024-04-16T08:36:48.471" v="289" actId="20577"/>
          <ac:spMkLst>
            <pc:docMk/>
            <pc:sldMk cId="3956580991" sldId="375"/>
            <ac:spMk id="24" creationId="{A60CB1BA-C4C1-FD7A-AD6C-DD8C2E23F1BE}"/>
          </ac:spMkLst>
        </pc:spChg>
      </pc:sldChg>
      <pc:sldChg chg="modSp mod replTag delTag modNotesTx">
        <pc:chgData name="Ewelina Kwiatkowska" userId="090cfed8-b6e6-4fb0-a1e2-20cc3263b186" providerId="ADAL" clId="{6FA2A51D-FA3F-4B1D-AC31-E92F3DC80810}" dt="2024-04-16T09:27:13.405" v="483"/>
        <pc:sldMkLst>
          <pc:docMk/>
          <pc:sldMk cId="985809449" sldId="381"/>
        </pc:sldMkLst>
        <pc:spChg chg="mod">
          <ac:chgData name="Ewelina Kwiatkowska" userId="090cfed8-b6e6-4fb0-a1e2-20cc3263b186" providerId="ADAL" clId="{6FA2A51D-FA3F-4B1D-AC31-E92F3DC80810}" dt="2024-04-16T08:36:23.524" v="277" actId="14100"/>
          <ac:spMkLst>
            <pc:docMk/>
            <pc:sldMk cId="985809449" sldId="381"/>
            <ac:spMk id="11" creationId="{C149D8EF-2490-BC71-1087-B230264F25E2}"/>
          </ac:spMkLst>
        </pc:spChg>
        <pc:spChg chg="mod">
          <ac:chgData name="Ewelina Kwiatkowska" userId="090cfed8-b6e6-4fb0-a1e2-20cc3263b186" providerId="ADAL" clId="{6FA2A51D-FA3F-4B1D-AC31-E92F3DC80810}" dt="2024-04-16T08:35:51.174" v="270" actId="20577"/>
          <ac:spMkLst>
            <pc:docMk/>
            <pc:sldMk cId="985809449" sldId="381"/>
            <ac:spMk id="14" creationId="{90FD6CE4-CF66-350C-C665-6A58ACA8D80C}"/>
          </ac:spMkLst>
        </pc:spChg>
      </pc:sldChg>
      <pc:sldChg chg="modSp mod replTag delTag">
        <pc:chgData name="Ewelina Kwiatkowska" userId="090cfed8-b6e6-4fb0-a1e2-20cc3263b186" providerId="ADAL" clId="{6FA2A51D-FA3F-4B1D-AC31-E92F3DC80810}" dt="2024-04-16T09:27:19.078" v="493"/>
        <pc:sldMkLst>
          <pc:docMk/>
          <pc:sldMk cId="1225416910" sldId="384"/>
        </pc:sldMkLst>
        <pc:spChg chg="mod">
          <ac:chgData name="Ewelina Kwiatkowska" userId="090cfed8-b6e6-4fb0-a1e2-20cc3263b186" providerId="ADAL" clId="{6FA2A51D-FA3F-4B1D-AC31-E92F3DC80810}" dt="2024-04-16T08:50:58.587" v="430" actId="20577"/>
          <ac:spMkLst>
            <pc:docMk/>
            <pc:sldMk cId="1225416910" sldId="384"/>
            <ac:spMk id="15" creationId="{9181D57D-E1A5-0BEC-F4CB-1C6DD72A538B}"/>
          </ac:spMkLst>
        </pc:spChg>
      </pc:sldChg>
      <pc:sldChg chg="modSp mod replTag delTag">
        <pc:chgData name="Ewelina Kwiatkowska" userId="090cfed8-b6e6-4fb0-a1e2-20cc3263b186" providerId="ADAL" clId="{6FA2A51D-FA3F-4B1D-AC31-E92F3DC80810}" dt="2024-04-16T08:45:45.672" v="375"/>
        <pc:sldMkLst>
          <pc:docMk/>
          <pc:sldMk cId="3233240689" sldId="385"/>
        </pc:sldMkLst>
        <pc:spChg chg="mod">
          <ac:chgData name="Ewelina Kwiatkowska" userId="090cfed8-b6e6-4fb0-a1e2-20cc3263b186" providerId="ADAL" clId="{6FA2A51D-FA3F-4B1D-AC31-E92F3DC80810}" dt="2024-04-16T08:43:44.266" v="367" actId="20577"/>
          <ac:spMkLst>
            <pc:docMk/>
            <pc:sldMk cId="3233240689" sldId="385"/>
            <ac:spMk id="20" creationId="{534B13D7-91CC-0EA3-D230-43B6D30BACAF}"/>
          </ac:spMkLst>
        </pc:spChg>
      </pc:sldChg>
      <pc:sldChg chg="modSp mod replTag delTag">
        <pc:chgData name="Ewelina Kwiatkowska" userId="090cfed8-b6e6-4fb0-a1e2-20cc3263b186" providerId="ADAL" clId="{6FA2A51D-FA3F-4B1D-AC31-E92F3DC80810}" dt="2024-04-16T08:37:34.677" v="316" actId="20577"/>
        <pc:sldMkLst>
          <pc:docMk/>
          <pc:sldMk cId="219775683" sldId="386"/>
        </pc:sldMkLst>
        <pc:spChg chg="mod">
          <ac:chgData name="Ewelina Kwiatkowska" userId="090cfed8-b6e6-4fb0-a1e2-20cc3263b186" providerId="ADAL" clId="{6FA2A51D-FA3F-4B1D-AC31-E92F3DC80810}" dt="2024-04-16T08:37:34.677" v="316" actId="20577"/>
          <ac:spMkLst>
            <pc:docMk/>
            <pc:sldMk cId="219775683" sldId="386"/>
            <ac:spMk id="6" creationId="{18AB787E-61C6-1909-132C-3F9B7444C4DA}"/>
          </ac:spMkLst>
        </pc:spChg>
      </pc:sldChg>
      <pc:sldChg chg="modSp mod replTag delTag">
        <pc:chgData name="Ewelina Kwiatkowska" userId="090cfed8-b6e6-4fb0-a1e2-20cc3263b186" providerId="ADAL" clId="{6FA2A51D-FA3F-4B1D-AC31-E92F3DC80810}" dt="2024-04-16T08:41:22.862" v="342"/>
        <pc:sldMkLst>
          <pc:docMk/>
          <pc:sldMk cId="993394906" sldId="387"/>
        </pc:sldMkLst>
        <pc:spChg chg="mod">
          <ac:chgData name="Ewelina Kwiatkowska" userId="090cfed8-b6e6-4fb0-a1e2-20cc3263b186" providerId="ADAL" clId="{6FA2A51D-FA3F-4B1D-AC31-E92F3DC80810}" dt="2024-04-16T08:40:57.242" v="340" actId="20577"/>
          <ac:spMkLst>
            <pc:docMk/>
            <pc:sldMk cId="993394906" sldId="387"/>
            <ac:spMk id="14" creationId="{D3A1634F-E983-B171-1A5F-6F65EC9A7A8E}"/>
          </ac:spMkLst>
        </pc:spChg>
      </pc:sldChg>
      <pc:sldChg chg="addSp delSp modSp mod replTag delTag modNotesTx">
        <pc:chgData name="Ewelina Kwiatkowska" userId="090cfed8-b6e6-4fb0-a1e2-20cc3263b186" providerId="ADAL" clId="{6FA2A51D-FA3F-4B1D-AC31-E92F3DC80810}" dt="2024-04-16T08:43:38.349" v="362"/>
        <pc:sldMkLst>
          <pc:docMk/>
          <pc:sldMk cId="239597391" sldId="388"/>
        </pc:sldMkLst>
        <pc:spChg chg="mod">
          <ac:chgData name="Ewelina Kwiatkowska" userId="090cfed8-b6e6-4fb0-a1e2-20cc3263b186" providerId="ADAL" clId="{6FA2A51D-FA3F-4B1D-AC31-E92F3DC80810}" dt="2024-04-16T08:42:56.419" v="353"/>
          <ac:spMkLst>
            <pc:docMk/>
            <pc:sldMk cId="239597391" sldId="388"/>
            <ac:spMk id="9" creationId="{8A6E3DB3-77BC-9A4B-B096-AA4DE94FDAAB}"/>
          </ac:spMkLst>
        </pc:spChg>
        <pc:spChg chg="mod">
          <ac:chgData name="Ewelina Kwiatkowska" userId="090cfed8-b6e6-4fb0-a1e2-20cc3263b186" providerId="ADAL" clId="{6FA2A51D-FA3F-4B1D-AC31-E92F3DC80810}" dt="2024-04-16T08:42:56.419" v="353"/>
          <ac:spMkLst>
            <pc:docMk/>
            <pc:sldMk cId="239597391" sldId="388"/>
            <ac:spMk id="10" creationId="{4CF2C56F-A831-C105-6284-BFC921A50477}"/>
          </ac:spMkLst>
        </pc:spChg>
        <pc:spChg chg="mod">
          <ac:chgData name="Ewelina Kwiatkowska" userId="090cfed8-b6e6-4fb0-a1e2-20cc3263b186" providerId="ADAL" clId="{6FA2A51D-FA3F-4B1D-AC31-E92F3DC80810}" dt="2024-04-16T08:42:56.419" v="353"/>
          <ac:spMkLst>
            <pc:docMk/>
            <pc:sldMk cId="239597391" sldId="388"/>
            <ac:spMk id="11" creationId="{7047CFD6-3E6E-9877-CDE5-4B08F895EC77}"/>
          </ac:spMkLst>
        </pc:spChg>
        <pc:spChg chg="mod">
          <ac:chgData name="Ewelina Kwiatkowska" userId="090cfed8-b6e6-4fb0-a1e2-20cc3263b186" providerId="ADAL" clId="{6FA2A51D-FA3F-4B1D-AC31-E92F3DC80810}" dt="2024-04-16T08:42:56.419" v="353"/>
          <ac:spMkLst>
            <pc:docMk/>
            <pc:sldMk cId="239597391" sldId="388"/>
            <ac:spMk id="12" creationId="{CE608ED5-8422-BEF5-181A-4038AF201D4F}"/>
          </ac:spMkLst>
        </pc:spChg>
        <pc:spChg chg="mod">
          <ac:chgData name="Ewelina Kwiatkowska" userId="090cfed8-b6e6-4fb0-a1e2-20cc3263b186" providerId="ADAL" clId="{6FA2A51D-FA3F-4B1D-AC31-E92F3DC80810}" dt="2024-04-16T08:42:56.419" v="353"/>
          <ac:spMkLst>
            <pc:docMk/>
            <pc:sldMk cId="239597391" sldId="388"/>
            <ac:spMk id="13" creationId="{6FBD5876-5F22-9195-8C94-DE232B667B77}"/>
          </ac:spMkLst>
        </pc:spChg>
        <pc:spChg chg="mod">
          <ac:chgData name="Ewelina Kwiatkowska" userId="090cfed8-b6e6-4fb0-a1e2-20cc3263b186" providerId="ADAL" clId="{6FA2A51D-FA3F-4B1D-AC31-E92F3DC80810}" dt="2024-04-16T08:42:13.556" v="349" actId="34135"/>
          <ac:spMkLst>
            <pc:docMk/>
            <pc:sldMk cId="239597391" sldId="388"/>
            <ac:spMk id="14" creationId="{7AC4318E-1980-AE4B-817C-5E99DBC7C1EC}"/>
          </ac:spMkLst>
        </pc:spChg>
        <pc:spChg chg="mod">
          <ac:chgData name="Ewelina Kwiatkowska" userId="090cfed8-b6e6-4fb0-a1e2-20cc3263b186" providerId="ADAL" clId="{6FA2A51D-FA3F-4B1D-AC31-E92F3DC80810}" dt="2024-04-16T08:42:56.419" v="353"/>
          <ac:spMkLst>
            <pc:docMk/>
            <pc:sldMk cId="239597391" sldId="388"/>
            <ac:spMk id="15" creationId="{1EAFADB3-6381-BBBD-C5C1-7B3525895846}"/>
          </ac:spMkLst>
        </pc:spChg>
        <pc:spChg chg="mod">
          <ac:chgData name="Ewelina Kwiatkowska" userId="090cfed8-b6e6-4fb0-a1e2-20cc3263b186" providerId="ADAL" clId="{6FA2A51D-FA3F-4B1D-AC31-E92F3DC80810}" dt="2024-04-16T08:42:56.419" v="353"/>
          <ac:spMkLst>
            <pc:docMk/>
            <pc:sldMk cId="239597391" sldId="388"/>
            <ac:spMk id="17" creationId="{CF191860-F6E3-E747-952D-055AA5C44DE3}"/>
          </ac:spMkLst>
        </pc:spChg>
        <pc:spChg chg="mod">
          <ac:chgData name="Ewelina Kwiatkowska" userId="090cfed8-b6e6-4fb0-a1e2-20cc3263b186" providerId="ADAL" clId="{6FA2A51D-FA3F-4B1D-AC31-E92F3DC80810}" dt="2024-04-16T08:42:56.419" v="353"/>
          <ac:spMkLst>
            <pc:docMk/>
            <pc:sldMk cId="239597391" sldId="388"/>
            <ac:spMk id="18" creationId="{A824F0C9-EB36-7288-F14F-EB5C11C403D0}"/>
          </ac:spMkLst>
        </pc:spChg>
        <pc:spChg chg="mod">
          <ac:chgData name="Ewelina Kwiatkowska" userId="090cfed8-b6e6-4fb0-a1e2-20cc3263b186" providerId="ADAL" clId="{6FA2A51D-FA3F-4B1D-AC31-E92F3DC80810}" dt="2024-04-16T08:42:56.419" v="353"/>
          <ac:spMkLst>
            <pc:docMk/>
            <pc:sldMk cId="239597391" sldId="388"/>
            <ac:spMk id="19" creationId="{33BBDBC4-90F1-926F-7AC8-A43C22E21F12}"/>
          </ac:spMkLst>
        </pc:spChg>
        <pc:spChg chg="del">
          <ac:chgData name="Ewelina Kwiatkowska" userId="090cfed8-b6e6-4fb0-a1e2-20cc3263b186" providerId="ADAL" clId="{6FA2A51D-FA3F-4B1D-AC31-E92F3DC80810}" dt="2024-04-16T08:42:50.604" v="350" actId="478"/>
          <ac:spMkLst>
            <pc:docMk/>
            <pc:sldMk cId="239597391" sldId="388"/>
            <ac:spMk id="20" creationId="{CB888A67-FF32-824E-85BD-1E19999ED482}"/>
          </ac:spMkLst>
        </pc:spChg>
        <pc:spChg chg="del">
          <ac:chgData name="Ewelina Kwiatkowska" userId="090cfed8-b6e6-4fb0-a1e2-20cc3263b186" providerId="ADAL" clId="{6FA2A51D-FA3F-4B1D-AC31-E92F3DC80810}" dt="2024-04-16T08:42:50.604" v="350" actId="478"/>
          <ac:spMkLst>
            <pc:docMk/>
            <pc:sldMk cId="239597391" sldId="388"/>
            <ac:spMk id="21" creationId="{67586B54-0E7F-3F4F-AAF0-62AD1403DC9C}"/>
          </ac:spMkLst>
        </pc:spChg>
        <pc:spChg chg="del">
          <ac:chgData name="Ewelina Kwiatkowska" userId="090cfed8-b6e6-4fb0-a1e2-20cc3263b186" providerId="ADAL" clId="{6FA2A51D-FA3F-4B1D-AC31-E92F3DC80810}" dt="2024-04-16T08:42:53.343" v="351" actId="478"/>
          <ac:spMkLst>
            <pc:docMk/>
            <pc:sldMk cId="239597391" sldId="388"/>
            <ac:spMk id="22" creationId="{512C6D69-BAC9-5748-A8E8-894F35FC37FA}"/>
          </ac:spMkLst>
        </pc:spChg>
        <pc:spChg chg="del">
          <ac:chgData name="Ewelina Kwiatkowska" userId="090cfed8-b6e6-4fb0-a1e2-20cc3263b186" providerId="ADAL" clId="{6FA2A51D-FA3F-4B1D-AC31-E92F3DC80810}" dt="2024-04-16T08:42:54.937" v="352" actId="478"/>
          <ac:spMkLst>
            <pc:docMk/>
            <pc:sldMk cId="239597391" sldId="388"/>
            <ac:spMk id="23" creationId="{AB560851-9D31-EB4C-8BB4-6BB113F393DF}"/>
          </ac:spMkLst>
        </pc:spChg>
        <pc:spChg chg="del">
          <ac:chgData name="Ewelina Kwiatkowska" userId="090cfed8-b6e6-4fb0-a1e2-20cc3263b186" providerId="ADAL" clId="{6FA2A51D-FA3F-4B1D-AC31-E92F3DC80810}" dt="2024-04-16T08:42:50.604" v="350" actId="478"/>
          <ac:spMkLst>
            <pc:docMk/>
            <pc:sldMk cId="239597391" sldId="388"/>
            <ac:spMk id="24" creationId="{60A906DA-7B81-204F-9C0A-E448ACE013BD}"/>
          </ac:spMkLst>
        </pc:spChg>
        <pc:spChg chg="del">
          <ac:chgData name="Ewelina Kwiatkowska" userId="090cfed8-b6e6-4fb0-a1e2-20cc3263b186" providerId="ADAL" clId="{6FA2A51D-FA3F-4B1D-AC31-E92F3DC80810}" dt="2024-04-16T08:42:50.604" v="350" actId="478"/>
          <ac:spMkLst>
            <pc:docMk/>
            <pc:sldMk cId="239597391" sldId="388"/>
            <ac:spMk id="25" creationId="{219866CA-0D59-7446-8A2F-20A9B353A1C2}"/>
          </ac:spMkLst>
        </pc:spChg>
        <pc:spChg chg="del">
          <ac:chgData name="Ewelina Kwiatkowska" userId="090cfed8-b6e6-4fb0-a1e2-20cc3263b186" providerId="ADAL" clId="{6FA2A51D-FA3F-4B1D-AC31-E92F3DC80810}" dt="2024-04-16T08:42:50.604" v="350" actId="478"/>
          <ac:spMkLst>
            <pc:docMk/>
            <pc:sldMk cId="239597391" sldId="388"/>
            <ac:spMk id="26" creationId="{78FDB508-CF3B-C540-9566-94DDFAC37C75}"/>
          </ac:spMkLst>
        </pc:spChg>
        <pc:spChg chg="del">
          <ac:chgData name="Ewelina Kwiatkowska" userId="090cfed8-b6e6-4fb0-a1e2-20cc3263b186" providerId="ADAL" clId="{6FA2A51D-FA3F-4B1D-AC31-E92F3DC80810}" dt="2024-04-16T08:42:50.604" v="350" actId="478"/>
          <ac:spMkLst>
            <pc:docMk/>
            <pc:sldMk cId="239597391" sldId="388"/>
            <ac:spMk id="27" creationId="{18C75D07-EF41-3246-91A4-CCB94E47B269}"/>
          </ac:spMkLst>
        </pc:spChg>
        <pc:spChg chg="del">
          <ac:chgData name="Ewelina Kwiatkowska" userId="090cfed8-b6e6-4fb0-a1e2-20cc3263b186" providerId="ADAL" clId="{6FA2A51D-FA3F-4B1D-AC31-E92F3DC80810}" dt="2024-04-16T08:42:50.604" v="350" actId="478"/>
          <ac:spMkLst>
            <pc:docMk/>
            <pc:sldMk cId="239597391" sldId="388"/>
            <ac:spMk id="28" creationId="{13E4712D-3785-0742-8DBA-4F055F0D74D8}"/>
          </ac:spMkLst>
        </pc:spChg>
        <pc:spChg chg="del">
          <ac:chgData name="Ewelina Kwiatkowska" userId="090cfed8-b6e6-4fb0-a1e2-20cc3263b186" providerId="ADAL" clId="{6FA2A51D-FA3F-4B1D-AC31-E92F3DC80810}" dt="2024-04-16T08:42:50.604" v="350" actId="478"/>
          <ac:spMkLst>
            <pc:docMk/>
            <pc:sldMk cId="239597391" sldId="388"/>
            <ac:spMk id="29" creationId="{43E44002-3E70-A243-BEF4-50ECF9AC2AA3}"/>
          </ac:spMkLst>
        </pc:spChg>
        <pc:spChg chg="del">
          <ac:chgData name="Ewelina Kwiatkowska" userId="090cfed8-b6e6-4fb0-a1e2-20cc3263b186" providerId="ADAL" clId="{6FA2A51D-FA3F-4B1D-AC31-E92F3DC80810}" dt="2024-04-16T08:42:50.604" v="350" actId="478"/>
          <ac:spMkLst>
            <pc:docMk/>
            <pc:sldMk cId="239597391" sldId="388"/>
            <ac:spMk id="31" creationId="{586AC803-EC41-524E-80EE-05D407D53556}"/>
          </ac:spMkLst>
        </pc:spChg>
        <pc:spChg chg="del">
          <ac:chgData name="Ewelina Kwiatkowska" userId="090cfed8-b6e6-4fb0-a1e2-20cc3263b186" providerId="ADAL" clId="{6FA2A51D-FA3F-4B1D-AC31-E92F3DC80810}" dt="2024-04-16T08:42:50.604" v="350" actId="478"/>
          <ac:spMkLst>
            <pc:docMk/>
            <pc:sldMk cId="239597391" sldId="388"/>
            <ac:spMk id="32" creationId="{B9F62E30-C662-4641-A6EF-38F1D08E798D}"/>
          </ac:spMkLst>
        </pc:spChg>
        <pc:spChg chg="del">
          <ac:chgData name="Ewelina Kwiatkowska" userId="090cfed8-b6e6-4fb0-a1e2-20cc3263b186" providerId="ADAL" clId="{6FA2A51D-FA3F-4B1D-AC31-E92F3DC80810}" dt="2024-04-16T08:42:50.604" v="350" actId="478"/>
          <ac:spMkLst>
            <pc:docMk/>
            <pc:sldMk cId="239597391" sldId="388"/>
            <ac:spMk id="33" creationId="{B284D71D-BAC0-7341-A13C-9F9F643F51EA}"/>
          </ac:spMkLst>
        </pc:spChg>
        <pc:spChg chg="del">
          <ac:chgData name="Ewelina Kwiatkowska" userId="090cfed8-b6e6-4fb0-a1e2-20cc3263b186" providerId="ADAL" clId="{6FA2A51D-FA3F-4B1D-AC31-E92F3DC80810}" dt="2024-04-16T08:42:50.604" v="350" actId="478"/>
          <ac:spMkLst>
            <pc:docMk/>
            <pc:sldMk cId="239597391" sldId="388"/>
            <ac:spMk id="34" creationId="{5B2ABA3D-E9F6-5E47-BC98-407F07245B91}"/>
          </ac:spMkLst>
        </pc:spChg>
        <pc:spChg chg="del">
          <ac:chgData name="Ewelina Kwiatkowska" userId="090cfed8-b6e6-4fb0-a1e2-20cc3263b186" providerId="ADAL" clId="{6FA2A51D-FA3F-4B1D-AC31-E92F3DC80810}" dt="2024-04-16T08:42:50.604" v="350" actId="478"/>
          <ac:spMkLst>
            <pc:docMk/>
            <pc:sldMk cId="239597391" sldId="388"/>
            <ac:spMk id="35" creationId="{DCBFEB4C-02BA-AB40-8FC3-B3CD41473332}"/>
          </ac:spMkLst>
        </pc:spChg>
        <pc:spChg chg="del">
          <ac:chgData name="Ewelina Kwiatkowska" userId="090cfed8-b6e6-4fb0-a1e2-20cc3263b186" providerId="ADAL" clId="{6FA2A51D-FA3F-4B1D-AC31-E92F3DC80810}" dt="2024-04-16T08:42:50.604" v="350" actId="478"/>
          <ac:spMkLst>
            <pc:docMk/>
            <pc:sldMk cId="239597391" sldId="388"/>
            <ac:spMk id="36" creationId="{6C3A62EA-499E-3646-9B0E-B2580C8AF30B}"/>
          </ac:spMkLst>
        </pc:spChg>
        <pc:spChg chg="mod">
          <ac:chgData name="Ewelina Kwiatkowska" userId="090cfed8-b6e6-4fb0-a1e2-20cc3263b186" providerId="ADAL" clId="{6FA2A51D-FA3F-4B1D-AC31-E92F3DC80810}" dt="2024-04-16T08:42:56.419" v="353"/>
          <ac:spMkLst>
            <pc:docMk/>
            <pc:sldMk cId="239597391" sldId="388"/>
            <ac:spMk id="38" creationId="{F003BDEF-EEB1-A3B2-49FF-EE6EACB1321C}"/>
          </ac:spMkLst>
        </pc:spChg>
        <pc:spChg chg="del">
          <ac:chgData name="Ewelina Kwiatkowska" userId="090cfed8-b6e6-4fb0-a1e2-20cc3263b186" providerId="ADAL" clId="{6FA2A51D-FA3F-4B1D-AC31-E92F3DC80810}" dt="2024-04-16T08:42:50.604" v="350" actId="478"/>
          <ac:spMkLst>
            <pc:docMk/>
            <pc:sldMk cId="239597391" sldId="388"/>
            <ac:spMk id="39" creationId="{B66202A5-6EDD-0D40-BDA4-A09D60FB6709}"/>
          </ac:spMkLst>
        </pc:spChg>
        <pc:spChg chg="mod">
          <ac:chgData name="Ewelina Kwiatkowska" userId="090cfed8-b6e6-4fb0-a1e2-20cc3263b186" providerId="ADAL" clId="{6FA2A51D-FA3F-4B1D-AC31-E92F3DC80810}" dt="2024-04-16T08:42:56.419" v="353"/>
          <ac:spMkLst>
            <pc:docMk/>
            <pc:sldMk cId="239597391" sldId="388"/>
            <ac:spMk id="40" creationId="{01B0BC4C-62FD-FFA3-3A2A-3C400EDF9194}"/>
          </ac:spMkLst>
        </pc:spChg>
        <pc:spChg chg="del">
          <ac:chgData name="Ewelina Kwiatkowska" userId="090cfed8-b6e6-4fb0-a1e2-20cc3263b186" providerId="ADAL" clId="{6FA2A51D-FA3F-4B1D-AC31-E92F3DC80810}" dt="2024-04-16T08:42:50.604" v="350" actId="478"/>
          <ac:spMkLst>
            <pc:docMk/>
            <pc:sldMk cId="239597391" sldId="388"/>
            <ac:spMk id="41" creationId="{4811136C-F393-6548-8056-4B9EDDA879DF}"/>
          </ac:spMkLst>
        </pc:spChg>
        <pc:spChg chg="mod">
          <ac:chgData name="Ewelina Kwiatkowska" userId="090cfed8-b6e6-4fb0-a1e2-20cc3263b186" providerId="ADAL" clId="{6FA2A51D-FA3F-4B1D-AC31-E92F3DC80810}" dt="2024-04-16T08:42:56.419" v="353"/>
          <ac:spMkLst>
            <pc:docMk/>
            <pc:sldMk cId="239597391" sldId="388"/>
            <ac:spMk id="42" creationId="{5387F5E9-B631-A9A4-7BD5-218FC0A4E0DB}"/>
          </ac:spMkLst>
        </pc:spChg>
        <pc:spChg chg="mod">
          <ac:chgData name="Ewelina Kwiatkowska" userId="090cfed8-b6e6-4fb0-a1e2-20cc3263b186" providerId="ADAL" clId="{6FA2A51D-FA3F-4B1D-AC31-E92F3DC80810}" dt="2024-04-16T08:42:56.419" v="353"/>
          <ac:spMkLst>
            <pc:docMk/>
            <pc:sldMk cId="239597391" sldId="388"/>
            <ac:spMk id="44" creationId="{92039F42-4A53-A175-8502-B042D42CE23A}"/>
          </ac:spMkLst>
        </pc:spChg>
        <pc:spChg chg="mod">
          <ac:chgData name="Ewelina Kwiatkowska" userId="090cfed8-b6e6-4fb0-a1e2-20cc3263b186" providerId="ADAL" clId="{6FA2A51D-FA3F-4B1D-AC31-E92F3DC80810}" dt="2024-04-16T08:42:56.419" v="353"/>
          <ac:spMkLst>
            <pc:docMk/>
            <pc:sldMk cId="239597391" sldId="388"/>
            <ac:spMk id="45" creationId="{66A744BB-F056-459C-C8A7-B800F2225095}"/>
          </ac:spMkLst>
        </pc:spChg>
        <pc:spChg chg="del">
          <ac:chgData name="Ewelina Kwiatkowska" userId="090cfed8-b6e6-4fb0-a1e2-20cc3263b186" providerId="ADAL" clId="{6FA2A51D-FA3F-4B1D-AC31-E92F3DC80810}" dt="2024-04-16T08:42:50.604" v="350" actId="478"/>
          <ac:spMkLst>
            <pc:docMk/>
            <pc:sldMk cId="239597391" sldId="388"/>
            <ac:spMk id="46" creationId="{2D6DDFEA-7027-BB09-A740-52296624D740}"/>
          </ac:spMkLst>
        </pc:spChg>
        <pc:spChg chg="del">
          <ac:chgData name="Ewelina Kwiatkowska" userId="090cfed8-b6e6-4fb0-a1e2-20cc3263b186" providerId="ADAL" clId="{6FA2A51D-FA3F-4B1D-AC31-E92F3DC80810}" dt="2024-04-16T08:42:50.604" v="350" actId="478"/>
          <ac:spMkLst>
            <pc:docMk/>
            <pc:sldMk cId="239597391" sldId="388"/>
            <ac:spMk id="56" creationId="{7B630C26-9266-EB33-B301-78D524090837}"/>
          </ac:spMkLst>
        </pc:spChg>
        <pc:spChg chg="mod">
          <ac:chgData name="Ewelina Kwiatkowska" userId="090cfed8-b6e6-4fb0-a1e2-20cc3263b186" providerId="ADAL" clId="{6FA2A51D-FA3F-4B1D-AC31-E92F3DC80810}" dt="2024-04-16T08:42:56.419" v="353"/>
          <ac:spMkLst>
            <pc:docMk/>
            <pc:sldMk cId="239597391" sldId="388"/>
            <ac:spMk id="57" creationId="{2A4B7682-5F68-4DA5-181F-A588B7E604B2}"/>
          </ac:spMkLst>
        </pc:spChg>
        <pc:spChg chg="mod">
          <ac:chgData name="Ewelina Kwiatkowska" userId="090cfed8-b6e6-4fb0-a1e2-20cc3263b186" providerId="ADAL" clId="{6FA2A51D-FA3F-4B1D-AC31-E92F3DC80810}" dt="2024-04-16T08:42:56.419" v="353"/>
          <ac:spMkLst>
            <pc:docMk/>
            <pc:sldMk cId="239597391" sldId="388"/>
            <ac:spMk id="58" creationId="{C4A93C5B-6A53-FAA0-85DA-9DF4CD524799}"/>
          </ac:spMkLst>
        </pc:spChg>
        <pc:spChg chg="mod">
          <ac:chgData name="Ewelina Kwiatkowska" userId="090cfed8-b6e6-4fb0-a1e2-20cc3263b186" providerId="ADAL" clId="{6FA2A51D-FA3F-4B1D-AC31-E92F3DC80810}" dt="2024-04-16T08:42:56.419" v="353"/>
          <ac:spMkLst>
            <pc:docMk/>
            <pc:sldMk cId="239597391" sldId="388"/>
            <ac:spMk id="59" creationId="{88C2ED39-6F33-6840-8E83-0C221CAF35E3}"/>
          </ac:spMkLst>
        </pc:spChg>
        <pc:spChg chg="mod">
          <ac:chgData name="Ewelina Kwiatkowska" userId="090cfed8-b6e6-4fb0-a1e2-20cc3263b186" providerId="ADAL" clId="{6FA2A51D-FA3F-4B1D-AC31-E92F3DC80810}" dt="2024-04-16T08:42:56.419" v="353"/>
          <ac:spMkLst>
            <pc:docMk/>
            <pc:sldMk cId="239597391" sldId="388"/>
            <ac:spMk id="60" creationId="{A3373E28-7D89-4E5F-AF2A-6D2D4035BA29}"/>
          </ac:spMkLst>
        </pc:spChg>
        <pc:spChg chg="mod">
          <ac:chgData name="Ewelina Kwiatkowska" userId="090cfed8-b6e6-4fb0-a1e2-20cc3263b186" providerId="ADAL" clId="{6FA2A51D-FA3F-4B1D-AC31-E92F3DC80810}" dt="2024-04-16T08:42:56.419" v="353"/>
          <ac:spMkLst>
            <pc:docMk/>
            <pc:sldMk cId="239597391" sldId="388"/>
            <ac:spMk id="62" creationId="{70881B7D-B2AB-1C6A-E28A-AEC9E61DB473}"/>
          </ac:spMkLst>
        </pc:spChg>
        <pc:spChg chg="mod">
          <ac:chgData name="Ewelina Kwiatkowska" userId="090cfed8-b6e6-4fb0-a1e2-20cc3263b186" providerId="ADAL" clId="{6FA2A51D-FA3F-4B1D-AC31-E92F3DC80810}" dt="2024-04-16T08:42:56.419" v="353"/>
          <ac:spMkLst>
            <pc:docMk/>
            <pc:sldMk cId="239597391" sldId="388"/>
            <ac:spMk id="63" creationId="{0CCD67BF-7A04-22F5-5415-BF7801CCD196}"/>
          </ac:spMkLst>
        </pc:spChg>
        <pc:spChg chg="del">
          <ac:chgData name="Ewelina Kwiatkowska" userId="090cfed8-b6e6-4fb0-a1e2-20cc3263b186" providerId="ADAL" clId="{6FA2A51D-FA3F-4B1D-AC31-E92F3DC80810}" dt="2024-04-16T08:42:50.604" v="350" actId="478"/>
          <ac:spMkLst>
            <pc:docMk/>
            <pc:sldMk cId="239597391" sldId="388"/>
            <ac:spMk id="64" creationId="{C1DDEBF0-D57B-814E-BC5C-EDDE4E1C65E6}"/>
          </ac:spMkLst>
        </pc:spChg>
        <pc:spChg chg="mod">
          <ac:chgData name="Ewelina Kwiatkowska" userId="090cfed8-b6e6-4fb0-a1e2-20cc3263b186" providerId="ADAL" clId="{6FA2A51D-FA3F-4B1D-AC31-E92F3DC80810}" dt="2024-04-16T08:42:56.419" v="353"/>
          <ac:spMkLst>
            <pc:docMk/>
            <pc:sldMk cId="239597391" sldId="388"/>
            <ac:spMk id="65" creationId="{AE518F43-3B4F-6344-263F-B7CE1838F4D8}"/>
          </ac:spMkLst>
        </pc:spChg>
        <pc:spChg chg="mod">
          <ac:chgData name="Ewelina Kwiatkowska" userId="090cfed8-b6e6-4fb0-a1e2-20cc3263b186" providerId="ADAL" clId="{6FA2A51D-FA3F-4B1D-AC31-E92F3DC80810}" dt="2024-04-16T08:42:56.419" v="353"/>
          <ac:spMkLst>
            <pc:docMk/>
            <pc:sldMk cId="239597391" sldId="388"/>
            <ac:spMk id="66" creationId="{D648A63B-7710-26FD-ED42-5FDDC991F121}"/>
          </ac:spMkLst>
        </pc:spChg>
        <pc:spChg chg="mod">
          <ac:chgData name="Ewelina Kwiatkowska" userId="090cfed8-b6e6-4fb0-a1e2-20cc3263b186" providerId="ADAL" clId="{6FA2A51D-FA3F-4B1D-AC31-E92F3DC80810}" dt="2024-04-16T08:42:56.419" v="353"/>
          <ac:spMkLst>
            <pc:docMk/>
            <pc:sldMk cId="239597391" sldId="388"/>
            <ac:spMk id="68" creationId="{62661C44-FDF4-6E1F-B056-EF63D0A02D8F}"/>
          </ac:spMkLst>
        </pc:spChg>
        <pc:spChg chg="del">
          <ac:chgData name="Ewelina Kwiatkowska" userId="090cfed8-b6e6-4fb0-a1e2-20cc3263b186" providerId="ADAL" clId="{6FA2A51D-FA3F-4B1D-AC31-E92F3DC80810}" dt="2024-04-16T08:42:50.604" v="350" actId="478"/>
          <ac:spMkLst>
            <pc:docMk/>
            <pc:sldMk cId="239597391" sldId="388"/>
            <ac:spMk id="69" creationId="{7574F623-8A9D-6344-942B-8D1EBDAB330C}"/>
          </ac:spMkLst>
        </pc:spChg>
        <pc:spChg chg="del">
          <ac:chgData name="Ewelina Kwiatkowska" userId="090cfed8-b6e6-4fb0-a1e2-20cc3263b186" providerId="ADAL" clId="{6FA2A51D-FA3F-4B1D-AC31-E92F3DC80810}" dt="2024-04-16T08:42:50.604" v="350" actId="478"/>
          <ac:spMkLst>
            <pc:docMk/>
            <pc:sldMk cId="239597391" sldId="388"/>
            <ac:spMk id="70" creationId="{6781B462-E025-1B4D-A240-0BF36CBE2873}"/>
          </ac:spMkLst>
        </pc:spChg>
        <pc:spChg chg="del">
          <ac:chgData name="Ewelina Kwiatkowska" userId="090cfed8-b6e6-4fb0-a1e2-20cc3263b186" providerId="ADAL" clId="{6FA2A51D-FA3F-4B1D-AC31-E92F3DC80810}" dt="2024-04-16T08:42:50.604" v="350" actId="478"/>
          <ac:spMkLst>
            <pc:docMk/>
            <pc:sldMk cId="239597391" sldId="388"/>
            <ac:spMk id="71" creationId="{568D6674-C081-425F-812C-8D71873FCBBA}"/>
          </ac:spMkLst>
        </pc:spChg>
        <pc:spChg chg="mod">
          <ac:chgData name="Ewelina Kwiatkowska" userId="090cfed8-b6e6-4fb0-a1e2-20cc3263b186" providerId="ADAL" clId="{6FA2A51D-FA3F-4B1D-AC31-E92F3DC80810}" dt="2024-04-16T08:42:56.419" v="353"/>
          <ac:spMkLst>
            <pc:docMk/>
            <pc:sldMk cId="239597391" sldId="388"/>
            <ac:spMk id="72" creationId="{22F9465A-F2A3-E5F4-6C19-D705ADE17584}"/>
          </ac:spMkLst>
        </pc:spChg>
        <pc:spChg chg="mod">
          <ac:chgData name="Ewelina Kwiatkowska" userId="090cfed8-b6e6-4fb0-a1e2-20cc3263b186" providerId="ADAL" clId="{6FA2A51D-FA3F-4B1D-AC31-E92F3DC80810}" dt="2024-04-16T08:42:56.419" v="353"/>
          <ac:spMkLst>
            <pc:docMk/>
            <pc:sldMk cId="239597391" sldId="388"/>
            <ac:spMk id="73" creationId="{0D1062C0-D64D-8565-7EED-91E6F5EDFC26}"/>
          </ac:spMkLst>
        </pc:spChg>
        <pc:spChg chg="mod">
          <ac:chgData name="Ewelina Kwiatkowska" userId="090cfed8-b6e6-4fb0-a1e2-20cc3263b186" providerId="ADAL" clId="{6FA2A51D-FA3F-4B1D-AC31-E92F3DC80810}" dt="2024-04-16T08:42:56.419" v="353"/>
          <ac:spMkLst>
            <pc:docMk/>
            <pc:sldMk cId="239597391" sldId="388"/>
            <ac:spMk id="74" creationId="{BAC9F059-1614-9FB9-8067-3A8269E51F4D}"/>
          </ac:spMkLst>
        </pc:spChg>
        <pc:grpChg chg="add mod">
          <ac:chgData name="Ewelina Kwiatkowska" userId="090cfed8-b6e6-4fb0-a1e2-20cc3263b186" providerId="ADAL" clId="{6FA2A51D-FA3F-4B1D-AC31-E92F3DC80810}" dt="2024-04-16T08:42:56.419" v="353"/>
          <ac:grpSpMkLst>
            <pc:docMk/>
            <pc:sldMk cId="239597391" sldId="388"/>
            <ac:grpSpMk id="7" creationId="{CB8039DF-4481-EAC4-5E3B-77193A0F420F}"/>
          </ac:grpSpMkLst>
        </pc:grpChg>
        <pc:grpChg chg="add mod">
          <ac:chgData name="Ewelina Kwiatkowska" userId="090cfed8-b6e6-4fb0-a1e2-20cc3263b186" providerId="ADAL" clId="{6FA2A51D-FA3F-4B1D-AC31-E92F3DC80810}" dt="2024-04-16T08:42:56.419" v="353"/>
          <ac:grpSpMkLst>
            <pc:docMk/>
            <pc:sldMk cId="239597391" sldId="388"/>
            <ac:grpSpMk id="16" creationId="{49FC6BC1-E65A-300A-D7EE-5971F419258B}"/>
          </ac:grpSpMkLst>
        </pc:grpChg>
        <pc:grpChg chg="add mod">
          <ac:chgData name="Ewelina Kwiatkowska" userId="090cfed8-b6e6-4fb0-a1e2-20cc3263b186" providerId="ADAL" clId="{6FA2A51D-FA3F-4B1D-AC31-E92F3DC80810}" dt="2024-04-16T08:42:56.419" v="353"/>
          <ac:grpSpMkLst>
            <pc:docMk/>
            <pc:sldMk cId="239597391" sldId="388"/>
            <ac:grpSpMk id="43" creationId="{7F8FCD42-7FF6-B358-43D7-D80616C90E44}"/>
          </ac:grpSpMkLst>
        </pc:grpChg>
        <pc:grpChg chg="add mod">
          <ac:chgData name="Ewelina Kwiatkowska" userId="090cfed8-b6e6-4fb0-a1e2-20cc3263b186" providerId="ADAL" clId="{6FA2A51D-FA3F-4B1D-AC31-E92F3DC80810}" dt="2024-04-16T08:42:56.419" v="353"/>
          <ac:grpSpMkLst>
            <pc:docMk/>
            <pc:sldMk cId="239597391" sldId="388"/>
            <ac:grpSpMk id="61" creationId="{CD1480BA-A658-4A2F-CB5C-52C75F4BEC63}"/>
          </ac:grpSpMkLst>
        </pc:grpChg>
        <pc:grpChg chg="add mod">
          <ac:chgData name="Ewelina Kwiatkowska" userId="090cfed8-b6e6-4fb0-a1e2-20cc3263b186" providerId="ADAL" clId="{6FA2A51D-FA3F-4B1D-AC31-E92F3DC80810}" dt="2024-04-16T08:42:56.419" v="353"/>
          <ac:grpSpMkLst>
            <pc:docMk/>
            <pc:sldMk cId="239597391" sldId="388"/>
            <ac:grpSpMk id="67" creationId="{1D05D7EF-0CBD-B413-2658-D5D2B5BA8C10}"/>
          </ac:grpSpMkLst>
        </pc:grpChg>
        <pc:picChg chg="del">
          <ac:chgData name="Ewelina Kwiatkowska" userId="090cfed8-b6e6-4fb0-a1e2-20cc3263b186" providerId="ADAL" clId="{6FA2A51D-FA3F-4B1D-AC31-E92F3DC80810}" dt="2024-04-16T08:42:50.604" v="350" actId="478"/>
          <ac:picMkLst>
            <pc:docMk/>
            <pc:sldMk cId="239597391" sldId="388"/>
            <ac:picMk id="47" creationId="{5F136661-1E59-1F42-8EBC-4CF814DE7CC5}"/>
          </ac:picMkLst>
        </pc:picChg>
        <pc:picChg chg="add mod">
          <ac:chgData name="Ewelina Kwiatkowska" userId="090cfed8-b6e6-4fb0-a1e2-20cc3263b186" providerId="ADAL" clId="{6FA2A51D-FA3F-4B1D-AC31-E92F3DC80810}" dt="2024-04-16T08:43:22.976" v="360"/>
          <ac:picMkLst>
            <pc:docMk/>
            <pc:sldMk cId="239597391" sldId="388"/>
            <ac:picMk id="75" creationId="{C22B47D7-7E31-34DD-532E-1B2941D74CBC}"/>
          </ac:picMkLst>
        </pc:picChg>
      </pc:sldChg>
      <pc:sldChg chg="addSp delSp modSp del mod replTag delTag modShow modNotesTx">
        <pc:chgData name="Ewelina Kwiatkowska" userId="090cfed8-b6e6-4fb0-a1e2-20cc3263b186" providerId="ADAL" clId="{6FA2A51D-FA3F-4B1D-AC31-E92F3DC80810}" dt="2024-04-16T08:32:05.832" v="141" actId="47"/>
        <pc:sldMkLst>
          <pc:docMk/>
          <pc:sldMk cId="124477706" sldId="390"/>
        </pc:sldMkLst>
        <pc:grpChg chg="add del mod">
          <ac:chgData name="Ewelina Kwiatkowska" userId="090cfed8-b6e6-4fb0-a1e2-20cc3263b186" providerId="ADAL" clId="{6FA2A51D-FA3F-4B1D-AC31-E92F3DC80810}" dt="2024-04-16T08:28:45.131" v="48" actId="478"/>
          <ac:grpSpMkLst>
            <pc:docMk/>
            <pc:sldMk cId="124477706" sldId="390"/>
            <ac:grpSpMk id="14" creationId="{80A72937-260D-A2B6-B17B-5FE90ADA683B}"/>
          </ac:grpSpMkLst>
        </pc:grpChg>
        <pc:grpChg chg="add mod">
          <ac:chgData name="Ewelina Kwiatkowska" userId="090cfed8-b6e6-4fb0-a1e2-20cc3263b186" providerId="ADAL" clId="{6FA2A51D-FA3F-4B1D-AC31-E92F3DC80810}" dt="2024-04-16T08:29:02.884" v="52"/>
          <ac:grpSpMkLst>
            <pc:docMk/>
            <pc:sldMk cId="124477706" sldId="390"/>
            <ac:grpSpMk id="25" creationId="{80A72937-260D-A2B6-B17B-5FE90ADA683B}"/>
          </ac:grpSpMkLst>
        </pc:grpChg>
        <pc:grpChg chg="add mod">
          <ac:chgData name="Ewelina Kwiatkowska" userId="090cfed8-b6e6-4fb0-a1e2-20cc3263b186" providerId="ADAL" clId="{6FA2A51D-FA3F-4B1D-AC31-E92F3DC80810}" dt="2024-04-16T08:29:07.716" v="54"/>
          <ac:grpSpMkLst>
            <pc:docMk/>
            <pc:sldMk cId="124477706" sldId="390"/>
            <ac:grpSpMk id="28" creationId="{80A72937-260D-A2B6-B17B-5FE90ADA683B}"/>
          </ac:grpSpMkLst>
        </pc:grpChg>
        <pc:graphicFrameChg chg="add del">
          <ac:chgData name="Ewelina Kwiatkowska" userId="090cfed8-b6e6-4fb0-a1e2-20cc3263b186" providerId="ADAL" clId="{6FA2A51D-FA3F-4B1D-AC31-E92F3DC80810}" dt="2024-04-16T08:29:09.839" v="56" actId="478"/>
          <ac:graphicFrameMkLst>
            <pc:docMk/>
            <pc:sldMk cId="124477706" sldId="390"/>
            <ac:graphicFrameMk id="19" creationId="{E9C0A0FF-BF11-753B-BD46-EBD4AC5BFD99}"/>
          </ac:graphicFrameMkLst>
        </pc:graphicFrameChg>
        <pc:graphicFrameChg chg="add del mod topLvl">
          <ac:chgData name="Ewelina Kwiatkowska" userId="090cfed8-b6e6-4fb0-a1e2-20cc3263b186" providerId="ADAL" clId="{6FA2A51D-FA3F-4B1D-AC31-E92F3DC80810}" dt="2024-04-16T08:28:45.131" v="48" actId="478"/>
          <ac:graphicFrameMkLst>
            <pc:docMk/>
            <pc:sldMk cId="124477706" sldId="390"/>
            <ac:graphicFrameMk id="23" creationId="{87731D9A-1301-A461-5839-64ED68929F8F}"/>
          </ac:graphicFrameMkLst>
        </pc:graphicFrameChg>
        <pc:graphicFrameChg chg="add mod">
          <ac:chgData name="Ewelina Kwiatkowska" userId="090cfed8-b6e6-4fb0-a1e2-20cc3263b186" providerId="ADAL" clId="{6FA2A51D-FA3F-4B1D-AC31-E92F3DC80810}" dt="2024-04-16T08:29:02.884" v="52"/>
          <ac:graphicFrameMkLst>
            <pc:docMk/>
            <pc:sldMk cId="124477706" sldId="390"/>
            <ac:graphicFrameMk id="27" creationId="{87731D9A-1301-A461-5839-64ED68929F8F}"/>
          </ac:graphicFrameMkLst>
        </pc:graphicFrameChg>
        <pc:graphicFrameChg chg="add mod">
          <ac:chgData name="Ewelina Kwiatkowska" userId="090cfed8-b6e6-4fb0-a1e2-20cc3263b186" providerId="ADAL" clId="{6FA2A51D-FA3F-4B1D-AC31-E92F3DC80810}" dt="2024-04-16T08:29:07.716" v="54"/>
          <ac:graphicFrameMkLst>
            <pc:docMk/>
            <pc:sldMk cId="124477706" sldId="390"/>
            <ac:graphicFrameMk id="30" creationId="{87731D9A-1301-A461-5839-64ED68929F8F}"/>
          </ac:graphicFrameMkLst>
        </pc:graphicFrameChg>
        <pc:cxnChg chg="add del">
          <ac:chgData name="Ewelina Kwiatkowska" userId="090cfed8-b6e6-4fb0-a1e2-20cc3263b186" providerId="ADAL" clId="{6FA2A51D-FA3F-4B1D-AC31-E92F3DC80810}" dt="2024-04-16T08:29:08.743" v="55" actId="478"/>
          <ac:cxnSpMkLst>
            <pc:docMk/>
            <pc:sldMk cId="124477706" sldId="390"/>
            <ac:cxnSpMk id="10" creationId="{37B07BAB-58CA-69A2-E604-896EF20E0E65}"/>
          </ac:cxnSpMkLst>
        </pc:cxnChg>
        <pc:cxnChg chg="add mod topLvl">
          <ac:chgData name="Ewelina Kwiatkowska" userId="090cfed8-b6e6-4fb0-a1e2-20cc3263b186" providerId="ADAL" clId="{6FA2A51D-FA3F-4B1D-AC31-E92F3DC80810}" dt="2024-04-16T08:28:45.131" v="48" actId="478"/>
          <ac:cxnSpMkLst>
            <pc:docMk/>
            <pc:sldMk cId="124477706" sldId="390"/>
            <ac:cxnSpMk id="18" creationId="{653579EA-DD9C-BE89-A0CB-9C49C0ADC112}"/>
          </ac:cxnSpMkLst>
        </pc:cxnChg>
        <pc:cxnChg chg="add mod">
          <ac:chgData name="Ewelina Kwiatkowska" userId="090cfed8-b6e6-4fb0-a1e2-20cc3263b186" providerId="ADAL" clId="{6FA2A51D-FA3F-4B1D-AC31-E92F3DC80810}" dt="2024-04-16T08:29:02.884" v="52"/>
          <ac:cxnSpMkLst>
            <pc:docMk/>
            <pc:sldMk cId="124477706" sldId="390"/>
            <ac:cxnSpMk id="26" creationId="{653579EA-DD9C-BE89-A0CB-9C49C0ADC112}"/>
          </ac:cxnSpMkLst>
        </pc:cxnChg>
        <pc:cxnChg chg="add mod">
          <ac:chgData name="Ewelina Kwiatkowska" userId="090cfed8-b6e6-4fb0-a1e2-20cc3263b186" providerId="ADAL" clId="{6FA2A51D-FA3F-4B1D-AC31-E92F3DC80810}" dt="2024-04-16T08:29:07.716" v="54"/>
          <ac:cxnSpMkLst>
            <pc:docMk/>
            <pc:sldMk cId="124477706" sldId="390"/>
            <ac:cxnSpMk id="29" creationId="{653579EA-DD9C-BE89-A0CB-9C49C0ADC112}"/>
          </ac:cxnSpMkLst>
        </pc:cxnChg>
      </pc:sldChg>
      <pc:sldChg chg="replTag delTag">
        <pc:chgData name="Ewelina Kwiatkowska" userId="090cfed8-b6e6-4fb0-a1e2-20cc3263b186" providerId="ADAL" clId="{6FA2A51D-FA3F-4B1D-AC31-E92F3DC80810}" dt="2024-04-16T09:27:23.039" v="497"/>
        <pc:sldMkLst>
          <pc:docMk/>
          <pc:sldMk cId="783666052" sldId="391"/>
        </pc:sldMkLst>
      </pc:sldChg>
      <pc:sldChg chg="modSp mod replTag delTag">
        <pc:chgData name="Ewelina Kwiatkowska" userId="090cfed8-b6e6-4fb0-a1e2-20cc3263b186" providerId="ADAL" clId="{6FA2A51D-FA3F-4B1D-AC31-E92F3DC80810}" dt="2024-04-16T08:37:29.412" v="311"/>
        <pc:sldMkLst>
          <pc:docMk/>
          <pc:sldMk cId="2622126303" sldId="392"/>
        </pc:sldMkLst>
        <pc:graphicFrameChg chg="modGraphic">
          <ac:chgData name="Ewelina Kwiatkowska" userId="090cfed8-b6e6-4fb0-a1e2-20cc3263b186" providerId="ADAL" clId="{6FA2A51D-FA3F-4B1D-AC31-E92F3DC80810}" dt="2024-04-16T08:37:21.452" v="309" actId="20577"/>
          <ac:graphicFrameMkLst>
            <pc:docMk/>
            <pc:sldMk cId="2622126303" sldId="392"/>
            <ac:graphicFrameMk id="2" creationId="{AEAF3EAB-CB55-86F1-546E-9D06DC07B1A1}"/>
          </ac:graphicFrameMkLst>
        </pc:graphicFrameChg>
      </pc:sldChg>
      <pc:sldChg chg="modSp add mod setBg replTag delTag">
        <pc:chgData name="Ewelina Kwiatkowska" userId="090cfed8-b6e6-4fb0-a1e2-20cc3263b186" providerId="ADAL" clId="{6FA2A51D-FA3F-4B1D-AC31-E92F3DC80810}" dt="2024-04-16T09:27:35.900" v="502" actId="14100"/>
        <pc:sldMkLst>
          <pc:docMk/>
          <pc:sldMk cId="603977793" sldId="393"/>
        </pc:sldMkLst>
        <pc:spChg chg="mod">
          <ac:chgData name="Ewelina Kwiatkowska" userId="090cfed8-b6e6-4fb0-a1e2-20cc3263b186" providerId="ADAL" clId="{6FA2A51D-FA3F-4B1D-AC31-E92F3DC80810}" dt="2024-04-16T08:31:16.142" v="89"/>
          <ac:spMkLst>
            <pc:docMk/>
            <pc:sldMk cId="603977793" sldId="393"/>
            <ac:spMk id="6" creationId="{B29150F6-5F1C-3D3C-D9A9-A95FAB685451}"/>
          </ac:spMkLst>
        </pc:spChg>
        <pc:spChg chg="mod">
          <ac:chgData name="Ewelina Kwiatkowska" userId="090cfed8-b6e6-4fb0-a1e2-20cc3263b186" providerId="ADAL" clId="{6FA2A51D-FA3F-4B1D-AC31-E92F3DC80810}" dt="2024-04-16T09:27:35.900" v="502" actId="14100"/>
          <ac:spMkLst>
            <pc:docMk/>
            <pc:sldMk cId="603977793" sldId="393"/>
            <ac:spMk id="13" creationId="{3C455425-CEF5-5644-ABD6-9FF5B635B456}"/>
          </ac:spMkLst>
        </pc:spChg>
        <pc:spChg chg="mod">
          <ac:chgData name="Ewelina Kwiatkowska" userId="090cfed8-b6e6-4fb0-a1e2-20cc3263b186" providerId="ADAL" clId="{6FA2A51D-FA3F-4B1D-AC31-E92F3DC80810}" dt="2024-04-16T08:47:07.920" v="395"/>
          <ac:spMkLst>
            <pc:docMk/>
            <pc:sldMk cId="603977793" sldId="393"/>
            <ac:spMk id="17" creationId="{5EDE75BD-D279-BA9D-69DD-430D3AA8F1C4}"/>
          </ac:spMkLst>
        </pc:spChg>
      </pc:sldChg>
      <pc:sldMasterChg chg="modSp mod replTag delTag modSldLayout">
        <pc:chgData name="Ewelina Kwiatkowska" userId="090cfed8-b6e6-4fb0-a1e2-20cc3263b186" providerId="ADAL" clId="{6FA2A51D-FA3F-4B1D-AC31-E92F3DC80810}" dt="2024-04-16T09:27:00.463" v="471"/>
        <pc:sldMasterMkLst>
          <pc:docMk/>
          <pc:sldMasterMk cId="478953752" sldId="2147483714"/>
        </pc:sldMasterMkLst>
        <pc:spChg chg="mod">
          <ac:chgData name="Ewelina Kwiatkowska" userId="090cfed8-b6e6-4fb0-a1e2-20cc3263b186" providerId="ADAL" clId="{6FA2A51D-FA3F-4B1D-AC31-E92F3DC80810}" dt="2024-04-16T08:34:36.306" v="208" actId="20577"/>
          <ac:spMkLst>
            <pc:docMk/>
            <pc:sldMasterMk cId="478953752" sldId="2147483714"/>
            <ac:spMk id="19" creationId="{00000000-0000-0000-0000-000000000000}"/>
          </ac:spMkLst>
        </pc:spChg>
        <pc:sldLayoutChg chg="replTag">
          <pc:chgData name="Ewelina Kwiatkowska" userId="090cfed8-b6e6-4fb0-a1e2-20cc3263b186" providerId="ADAL" clId="{6FA2A51D-FA3F-4B1D-AC31-E92F3DC80810}" dt="2024-04-16T08:35:22.088" v="251"/>
          <pc:sldLayoutMkLst>
            <pc:docMk/>
            <pc:sldMasterMk cId="478953752" sldId="2147483714"/>
            <pc:sldLayoutMk cId="4152085816" sldId="2147483661"/>
          </pc:sldLayoutMkLst>
        </pc:sldLayoutChg>
        <pc:sldLayoutChg chg="replTag">
          <pc:chgData name="Ewelina Kwiatkowska" userId="090cfed8-b6e6-4fb0-a1e2-20cc3263b186" providerId="ADAL" clId="{6FA2A51D-FA3F-4B1D-AC31-E92F3DC80810}" dt="2024-04-16T08:35:25.292" v="252"/>
          <pc:sldLayoutMkLst>
            <pc:docMk/>
            <pc:sldMasterMk cId="478953752" sldId="2147483714"/>
            <pc:sldLayoutMk cId="4152731435" sldId="2147483672"/>
          </pc:sldLayoutMkLst>
        </pc:sldLayoutChg>
        <pc:sldLayoutChg chg="replTag">
          <pc:chgData name="Ewelina Kwiatkowska" userId="090cfed8-b6e6-4fb0-a1e2-20cc3263b186" providerId="ADAL" clId="{6FA2A51D-FA3F-4B1D-AC31-E92F3DC80810}" dt="2024-04-16T08:35:26.992" v="253"/>
          <pc:sldLayoutMkLst>
            <pc:docMk/>
            <pc:sldMasterMk cId="478953752" sldId="2147483714"/>
            <pc:sldLayoutMk cId="2391168494" sldId="2147483673"/>
          </pc:sldLayoutMkLst>
        </pc:sldLayoutChg>
        <pc:sldLayoutChg chg="replTag">
          <pc:chgData name="Ewelina Kwiatkowska" userId="090cfed8-b6e6-4fb0-a1e2-20cc3263b186" providerId="ADAL" clId="{6FA2A51D-FA3F-4B1D-AC31-E92F3DC80810}" dt="2024-04-16T08:35:27.755" v="254"/>
          <pc:sldLayoutMkLst>
            <pc:docMk/>
            <pc:sldMasterMk cId="478953752" sldId="2147483714"/>
            <pc:sldLayoutMk cId="4228616654" sldId="2147483674"/>
          </pc:sldLayoutMkLst>
        </pc:sldLayoutChg>
        <pc:sldLayoutChg chg="replTag">
          <pc:chgData name="Ewelina Kwiatkowska" userId="090cfed8-b6e6-4fb0-a1e2-20cc3263b186" providerId="ADAL" clId="{6FA2A51D-FA3F-4B1D-AC31-E92F3DC80810}" dt="2024-04-16T08:35:29.107" v="255"/>
          <pc:sldLayoutMkLst>
            <pc:docMk/>
            <pc:sldMasterMk cId="478953752" sldId="2147483714"/>
            <pc:sldLayoutMk cId="2699478953" sldId="2147483675"/>
          </pc:sldLayoutMkLst>
        </pc:sldLayoutChg>
        <pc:sldLayoutChg chg="replTag">
          <pc:chgData name="Ewelina Kwiatkowska" userId="090cfed8-b6e6-4fb0-a1e2-20cc3263b186" providerId="ADAL" clId="{6FA2A51D-FA3F-4B1D-AC31-E92F3DC80810}" dt="2024-04-16T08:35:30.600" v="256"/>
          <pc:sldLayoutMkLst>
            <pc:docMk/>
            <pc:sldMasterMk cId="478953752" sldId="2147483714"/>
            <pc:sldLayoutMk cId="2765329998" sldId="2147483712"/>
          </pc:sldLayoutMkLst>
        </pc:sldLayoutChg>
        <pc:sldLayoutChg chg="replTag">
          <pc:chgData name="Ewelina Kwiatkowska" userId="090cfed8-b6e6-4fb0-a1e2-20cc3263b186" providerId="ADAL" clId="{6FA2A51D-FA3F-4B1D-AC31-E92F3DC80810}" dt="2024-04-16T08:34:37.528" v="209"/>
          <pc:sldLayoutMkLst>
            <pc:docMk/>
            <pc:sldMasterMk cId="478953752" sldId="2147483714"/>
            <pc:sldLayoutMk cId="2762649049" sldId="2147483715"/>
          </pc:sldLayoutMkLst>
        </pc:sldLayoutChg>
        <pc:sldLayoutChg chg="modSp mod replTag delTag">
          <pc:chgData name="Ewelina Kwiatkowska" userId="090cfed8-b6e6-4fb0-a1e2-20cc3263b186" providerId="ADAL" clId="{6FA2A51D-FA3F-4B1D-AC31-E92F3DC80810}" dt="2024-04-16T08:34:41.815" v="214" actId="20577"/>
          <pc:sldLayoutMkLst>
            <pc:docMk/>
            <pc:sldMasterMk cId="478953752" sldId="2147483714"/>
            <pc:sldLayoutMk cId="4053594305" sldId="2147483716"/>
          </pc:sldLayoutMkLst>
          <pc:spChg chg="mod">
            <ac:chgData name="Ewelina Kwiatkowska" userId="090cfed8-b6e6-4fb0-a1e2-20cc3263b186" providerId="ADAL" clId="{6FA2A51D-FA3F-4B1D-AC31-E92F3DC80810}" dt="2024-04-16T08:34:41.815" v="214" actId="20577"/>
            <ac:spMkLst>
              <pc:docMk/>
              <pc:sldMasterMk cId="478953752" sldId="2147483714"/>
              <pc:sldLayoutMk cId="4053594305" sldId="2147483716"/>
              <ac:spMk id="12" creationId="{00000000-0000-0000-0000-000000000000}"/>
            </ac:spMkLst>
          </pc:spChg>
        </pc:sldLayoutChg>
        <pc:sldLayoutChg chg="modSp mod replTag delTag">
          <pc:chgData name="Ewelina Kwiatkowska" userId="090cfed8-b6e6-4fb0-a1e2-20cc3263b186" providerId="ADAL" clId="{6FA2A51D-FA3F-4B1D-AC31-E92F3DC80810}" dt="2024-04-16T08:34:47.352" v="221"/>
          <pc:sldLayoutMkLst>
            <pc:docMk/>
            <pc:sldMasterMk cId="478953752" sldId="2147483714"/>
            <pc:sldLayoutMk cId="2725276976" sldId="2147483717"/>
          </pc:sldLayoutMkLst>
          <pc:spChg chg="mod">
            <ac:chgData name="Ewelina Kwiatkowska" userId="090cfed8-b6e6-4fb0-a1e2-20cc3263b186" providerId="ADAL" clId="{6FA2A51D-FA3F-4B1D-AC31-E92F3DC80810}" dt="2024-04-16T08:34:46.214" v="219" actId="20577"/>
            <ac:spMkLst>
              <pc:docMk/>
              <pc:sldMasterMk cId="478953752" sldId="2147483714"/>
              <pc:sldLayoutMk cId="2725276976" sldId="2147483717"/>
              <ac:spMk id="17" creationId="{D7C7BE00-39DD-9F42-8233-CC051A658C9D}"/>
            </ac:spMkLst>
          </pc:spChg>
        </pc:sldLayoutChg>
        <pc:sldLayoutChg chg="modSp mod replTag delTag">
          <pc:chgData name="Ewelina Kwiatkowska" userId="090cfed8-b6e6-4fb0-a1e2-20cc3263b186" providerId="ADAL" clId="{6FA2A51D-FA3F-4B1D-AC31-E92F3DC80810}" dt="2024-04-16T08:34:51.881" v="226" actId="20577"/>
          <pc:sldLayoutMkLst>
            <pc:docMk/>
            <pc:sldMasterMk cId="478953752" sldId="2147483714"/>
            <pc:sldLayoutMk cId="779228333" sldId="2147483718"/>
          </pc:sldLayoutMkLst>
          <pc:spChg chg="mod">
            <ac:chgData name="Ewelina Kwiatkowska" userId="090cfed8-b6e6-4fb0-a1e2-20cc3263b186" providerId="ADAL" clId="{6FA2A51D-FA3F-4B1D-AC31-E92F3DC80810}" dt="2024-04-16T08:34:51.881" v="226" actId="20577"/>
            <ac:spMkLst>
              <pc:docMk/>
              <pc:sldMasterMk cId="478953752" sldId="2147483714"/>
              <pc:sldLayoutMk cId="779228333" sldId="2147483718"/>
              <ac:spMk id="18" creationId="{630FC1F3-E2E1-A94A-BBA5-03D963ED5A52}"/>
            </ac:spMkLst>
          </pc:spChg>
        </pc:sldLayoutChg>
        <pc:sldLayoutChg chg="replTag">
          <pc:chgData name="Ewelina Kwiatkowska" userId="090cfed8-b6e6-4fb0-a1e2-20cc3263b186" providerId="ADAL" clId="{6FA2A51D-FA3F-4B1D-AC31-E92F3DC80810}" dt="2024-04-16T08:34:52.963" v="227"/>
          <pc:sldLayoutMkLst>
            <pc:docMk/>
            <pc:sldMasterMk cId="478953752" sldId="2147483714"/>
            <pc:sldLayoutMk cId="3110262426" sldId="2147483720"/>
          </pc:sldLayoutMkLst>
        </pc:sldLayoutChg>
        <pc:sldLayoutChg chg="replTag">
          <pc:chgData name="Ewelina Kwiatkowska" userId="090cfed8-b6e6-4fb0-a1e2-20cc3263b186" providerId="ADAL" clId="{6FA2A51D-FA3F-4B1D-AC31-E92F3DC80810}" dt="2024-04-16T08:34:54.363" v="228"/>
          <pc:sldLayoutMkLst>
            <pc:docMk/>
            <pc:sldMasterMk cId="478953752" sldId="2147483714"/>
            <pc:sldLayoutMk cId="3452252983" sldId="2147483721"/>
          </pc:sldLayoutMkLst>
        </pc:sldLayoutChg>
        <pc:sldLayoutChg chg="replTag">
          <pc:chgData name="Ewelina Kwiatkowska" userId="090cfed8-b6e6-4fb0-a1e2-20cc3263b186" providerId="ADAL" clId="{6FA2A51D-FA3F-4B1D-AC31-E92F3DC80810}" dt="2024-04-16T08:34:56.948" v="229"/>
          <pc:sldLayoutMkLst>
            <pc:docMk/>
            <pc:sldMasterMk cId="478953752" sldId="2147483714"/>
            <pc:sldLayoutMk cId="3052836065" sldId="2147483722"/>
          </pc:sldLayoutMkLst>
        </pc:sldLayoutChg>
        <pc:sldLayoutChg chg="replTag">
          <pc:chgData name="Ewelina Kwiatkowska" userId="090cfed8-b6e6-4fb0-a1e2-20cc3263b186" providerId="ADAL" clId="{6FA2A51D-FA3F-4B1D-AC31-E92F3DC80810}" dt="2024-04-16T08:34:58.311" v="230"/>
          <pc:sldLayoutMkLst>
            <pc:docMk/>
            <pc:sldMasterMk cId="478953752" sldId="2147483714"/>
            <pc:sldLayoutMk cId="1903404620" sldId="2147483723"/>
          </pc:sldLayoutMkLst>
        </pc:sldLayoutChg>
        <pc:sldLayoutChg chg="replTag">
          <pc:chgData name="Ewelina Kwiatkowska" userId="090cfed8-b6e6-4fb0-a1e2-20cc3263b186" providerId="ADAL" clId="{6FA2A51D-FA3F-4B1D-AC31-E92F3DC80810}" dt="2024-04-16T08:34:58.936" v="231"/>
          <pc:sldLayoutMkLst>
            <pc:docMk/>
            <pc:sldMasterMk cId="478953752" sldId="2147483714"/>
            <pc:sldLayoutMk cId="3470661758" sldId="2147483724"/>
          </pc:sldLayoutMkLst>
        </pc:sldLayoutChg>
        <pc:sldLayoutChg chg="replTag">
          <pc:chgData name="Ewelina Kwiatkowska" userId="090cfed8-b6e6-4fb0-a1e2-20cc3263b186" providerId="ADAL" clId="{6FA2A51D-FA3F-4B1D-AC31-E92F3DC80810}" dt="2024-04-16T08:35:00.690" v="232"/>
          <pc:sldLayoutMkLst>
            <pc:docMk/>
            <pc:sldMasterMk cId="478953752" sldId="2147483714"/>
            <pc:sldLayoutMk cId="817606849" sldId="2147483726"/>
          </pc:sldLayoutMkLst>
        </pc:sldLayoutChg>
        <pc:sldLayoutChg chg="replTag">
          <pc:chgData name="Ewelina Kwiatkowska" userId="090cfed8-b6e6-4fb0-a1e2-20cc3263b186" providerId="ADAL" clId="{6FA2A51D-FA3F-4B1D-AC31-E92F3DC80810}" dt="2024-04-16T08:35:01.033" v="233"/>
          <pc:sldLayoutMkLst>
            <pc:docMk/>
            <pc:sldMasterMk cId="478953752" sldId="2147483714"/>
            <pc:sldLayoutMk cId="1960438267" sldId="2147483727"/>
          </pc:sldLayoutMkLst>
        </pc:sldLayoutChg>
        <pc:sldLayoutChg chg="replTag">
          <pc:chgData name="Ewelina Kwiatkowska" userId="090cfed8-b6e6-4fb0-a1e2-20cc3263b186" providerId="ADAL" clId="{6FA2A51D-FA3F-4B1D-AC31-E92F3DC80810}" dt="2024-04-16T08:35:03.815" v="234"/>
          <pc:sldLayoutMkLst>
            <pc:docMk/>
            <pc:sldMasterMk cId="478953752" sldId="2147483714"/>
            <pc:sldLayoutMk cId="948558936" sldId="2147483728"/>
          </pc:sldLayoutMkLst>
        </pc:sldLayoutChg>
        <pc:sldLayoutChg chg="replTag">
          <pc:chgData name="Ewelina Kwiatkowska" userId="090cfed8-b6e6-4fb0-a1e2-20cc3263b186" providerId="ADAL" clId="{6FA2A51D-FA3F-4B1D-AC31-E92F3DC80810}" dt="2024-04-16T08:35:05.026" v="235"/>
          <pc:sldLayoutMkLst>
            <pc:docMk/>
            <pc:sldMasterMk cId="478953752" sldId="2147483714"/>
            <pc:sldLayoutMk cId="2805196941" sldId="2147483729"/>
          </pc:sldLayoutMkLst>
        </pc:sldLayoutChg>
        <pc:sldLayoutChg chg="replTag">
          <pc:chgData name="Ewelina Kwiatkowska" userId="090cfed8-b6e6-4fb0-a1e2-20cc3263b186" providerId="ADAL" clId="{6FA2A51D-FA3F-4B1D-AC31-E92F3DC80810}" dt="2024-04-16T08:35:05.878" v="236"/>
          <pc:sldLayoutMkLst>
            <pc:docMk/>
            <pc:sldMasterMk cId="478953752" sldId="2147483714"/>
            <pc:sldLayoutMk cId="700954506" sldId="2147483730"/>
          </pc:sldLayoutMkLst>
        </pc:sldLayoutChg>
        <pc:sldLayoutChg chg="replTag">
          <pc:chgData name="Ewelina Kwiatkowska" userId="090cfed8-b6e6-4fb0-a1e2-20cc3263b186" providerId="ADAL" clId="{6FA2A51D-FA3F-4B1D-AC31-E92F3DC80810}" dt="2024-04-16T08:35:06.879" v="237"/>
          <pc:sldLayoutMkLst>
            <pc:docMk/>
            <pc:sldMasterMk cId="478953752" sldId="2147483714"/>
            <pc:sldLayoutMk cId="1750979453" sldId="2147483731"/>
          </pc:sldLayoutMkLst>
        </pc:sldLayoutChg>
        <pc:sldLayoutChg chg="replTag">
          <pc:chgData name="Ewelina Kwiatkowska" userId="090cfed8-b6e6-4fb0-a1e2-20cc3263b186" providerId="ADAL" clId="{6FA2A51D-FA3F-4B1D-AC31-E92F3DC80810}" dt="2024-04-16T08:35:08.641" v="238"/>
          <pc:sldLayoutMkLst>
            <pc:docMk/>
            <pc:sldMasterMk cId="478953752" sldId="2147483714"/>
            <pc:sldLayoutMk cId="1998318799" sldId="2147483734"/>
          </pc:sldLayoutMkLst>
        </pc:sldLayoutChg>
        <pc:sldLayoutChg chg="replTag">
          <pc:chgData name="Ewelina Kwiatkowska" userId="090cfed8-b6e6-4fb0-a1e2-20cc3263b186" providerId="ADAL" clId="{6FA2A51D-FA3F-4B1D-AC31-E92F3DC80810}" dt="2024-04-16T08:35:10.064" v="239"/>
          <pc:sldLayoutMkLst>
            <pc:docMk/>
            <pc:sldMasterMk cId="478953752" sldId="2147483714"/>
            <pc:sldLayoutMk cId="3001818464" sldId="2147483736"/>
          </pc:sldLayoutMkLst>
        </pc:sldLayoutChg>
        <pc:sldLayoutChg chg="replTag">
          <pc:chgData name="Ewelina Kwiatkowska" userId="090cfed8-b6e6-4fb0-a1e2-20cc3263b186" providerId="ADAL" clId="{6FA2A51D-FA3F-4B1D-AC31-E92F3DC80810}" dt="2024-04-16T08:35:12.136" v="240"/>
          <pc:sldLayoutMkLst>
            <pc:docMk/>
            <pc:sldMasterMk cId="478953752" sldId="2147483714"/>
            <pc:sldLayoutMk cId="2409099983" sldId="2147483738"/>
          </pc:sldLayoutMkLst>
        </pc:sldLayoutChg>
        <pc:sldLayoutChg chg="replTag">
          <pc:chgData name="Ewelina Kwiatkowska" userId="090cfed8-b6e6-4fb0-a1e2-20cc3263b186" providerId="ADAL" clId="{6FA2A51D-FA3F-4B1D-AC31-E92F3DC80810}" dt="2024-04-16T08:35:14.368" v="241"/>
          <pc:sldLayoutMkLst>
            <pc:docMk/>
            <pc:sldMasterMk cId="478953752" sldId="2147483714"/>
            <pc:sldLayoutMk cId="110963295" sldId="2147483739"/>
          </pc:sldLayoutMkLst>
        </pc:sldLayoutChg>
        <pc:sldLayoutChg chg="replTag">
          <pc:chgData name="Ewelina Kwiatkowska" userId="090cfed8-b6e6-4fb0-a1e2-20cc3263b186" providerId="ADAL" clId="{6FA2A51D-FA3F-4B1D-AC31-E92F3DC80810}" dt="2024-04-16T08:35:15.583" v="242"/>
          <pc:sldLayoutMkLst>
            <pc:docMk/>
            <pc:sldMasterMk cId="478953752" sldId="2147483714"/>
            <pc:sldLayoutMk cId="1486113381" sldId="2147483740"/>
          </pc:sldLayoutMkLst>
        </pc:sldLayoutChg>
        <pc:sldLayoutChg chg="modSp mod replTag delTag">
          <pc:chgData name="Ewelina Kwiatkowska" userId="090cfed8-b6e6-4fb0-a1e2-20cc3263b186" providerId="ADAL" clId="{6FA2A51D-FA3F-4B1D-AC31-E92F3DC80810}" dt="2024-04-16T09:27:00.463" v="471"/>
          <pc:sldLayoutMkLst>
            <pc:docMk/>
            <pc:sldMasterMk cId="478953752" sldId="2147483714"/>
            <pc:sldLayoutMk cId="2656329861" sldId="2147483741"/>
          </pc:sldLayoutMkLst>
          <pc:spChg chg="mod">
            <ac:chgData name="Ewelina Kwiatkowska" userId="090cfed8-b6e6-4fb0-a1e2-20cc3263b186" providerId="ADAL" clId="{6FA2A51D-FA3F-4B1D-AC31-E92F3DC80810}" dt="2024-04-16T09:18:07.456" v="463" actId="2711"/>
            <ac:spMkLst>
              <pc:docMk/>
              <pc:sldMasterMk cId="478953752" sldId="2147483714"/>
              <pc:sldLayoutMk cId="2656329861" sldId="2147483741"/>
              <ac:spMk id="33" creationId="{C05862AE-59D6-7A24-EDE8-82D94409CB8C}"/>
            </ac:spMkLst>
          </pc:spChg>
          <pc:spChg chg="mod">
            <ac:chgData name="Ewelina Kwiatkowska" userId="090cfed8-b6e6-4fb0-a1e2-20cc3263b186" providerId="ADAL" clId="{6FA2A51D-FA3F-4B1D-AC31-E92F3DC80810}" dt="2024-04-16T08:33:54.448" v="174"/>
            <ac:spMkLst>
              <pc:docMk/>
              <pc:sldMasterMk cId="478953752" sldId="2147483714"/>
              <pc:sldLayoutMk cId="2656329861" sldId="2147483741"/>
              <ac:spMk id="43" creationId="{96A1958A-4664-96B8-970A-9CC96BB0B420}"/>
            </ac:spMkLst>
          </pc:spChg>
          <pc:spChg chg="mod">
            <ac:chgData name="Ewelina Kwiatkowska" userId="090cfed8-b6e6-4fb0-a1e2-20cc3263b186" providerId="ADAL" clId="{6FA2A51D-FA3F-4B1D-AC31-E92F3DC80810}" dt="2024-04-16T08:34:01.324" v="176" actId="20577"/>
            <ac:spMkLst>
              <pc:docMk/>
              <pc:sldMasterMk cId="478953752" sldId="2147483714"/>
              <pc:sldLayoutMk cId="2656329861" sldId="2147483741"/>
              <ac:spMk id="44" creationId="{93EA9AD2-CB8A-8C73-39F0-49C81B1A3CD6}"/>
            </ac:spMkLst>
          </pc:spChg>
        </pc:sldLayoutChg>
        <pc:sldLayoutChg chg="replTag delTag">
          <pc:chgData name="Ewelina Kwiatkowska" userId="090cfed8-b6e6-4fb0-a1e2-20cc3263b186" providerId="ADAL" clId="{6FA2A51D-FA3F-4B1D-AC31-E92F3DC80810}" dt="2024-04-16T08:35:18.425" v="246"/>
          <pc:sldLayoutMkLst>
            <pc:docMk/>
            <pc:sldMasterMk cId="478953752" sldId="2147483714"/>
            <pc:sldLayoutMk cId="4161041979" sldId="2147483742"/>
          </pc:sldLayoutMkLst>
        </pc:sldLayoutChg>
        <pc:sldLayoutChg chg="modSp mod replTag delTag">
          <pc:chgData name="Ewelina Kwiatkowska" userId="090cfed8-b6e6-4fb0-a1e2-20cc3263b186" providerId="ADAL" clId="{6FA2A51D-FA3F-4B1D-AC31-E92F3DC80810}" dt="2024-04-16T09:17:54.006" v="458"/>
          <pc:sldLayoutMkLst>
            <pc:docMk/>
            <pc:sldMasterMk cId="478953752" sldId="2147483714"/>
            <pc:sldLayoutMk cId="505054139" sldId="2147483743"/>
          </pc:sldLayoutMkLst>
          <pc:spChg chg="mod">
            <ac:chgData name="Ewelina Kwiatkowska" userId="090cfed8-b6e6-4fb0-a1e2-20cc3263b186" providerId="ADAL" clId="{6FA2A51D-FA3F-4B1D-AC31-E92F3DC80810}" dt="2024-04-16T08:34:25.998" v="198" actId="20577"/>
            <ac:spMkLst>
              <pc:docMk/>
              <pc:sldMasterMk cId="478953752" sldId="2147483714"/>
              <pc:sldLayoutMk cId="505054139" sldId="2147483743"/>
              <ac:spMk id="8" creationId="{00000000-0000-0000-0000-000000000000}"/>
            </ac:spMkLst>
          </pc:spChg>
        </pc:sldLayoutChg>
        <pc:sldLayoutChg chg="replTag delTag">
          <pc:chgData name="Ewelina Kwiatkowska" userId="090cfed8-b6e6-4fb0-a1e2-20cc3263b186" providerId="ADAL" clId="{6FA2A51D-FA3F-4B1D-AC31-E92F3DC80810}" dt="2024-04-16T08:35:20.949" v="250"/>
          <pc:sldLayoutMkLst>
            <pc:docMk/>
            <pc:sldMasterMk cId="478953752" sldId="2147483714"/>
            <pc:sldLayoutMk cId="2580798269" sldId="214748374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619901992655342E-2"/>
          <c:y val="3.5411477993259638E-2"/>
          <c:w val="0.90965584194709748"/>
          <c:h val="0.88104867956790267"/>
        </c:manualLayout>
      </c:layout>
      <c:areaChart>
        <c:grouping val="standard"/>
        <c:varyColors val="0"/>
        <c:ser>
          <c:idx val="0"/>
          <c:order val="0"/>
          <c:tx>
            <c:strRef>
              <c:f>Sheet1!$B$1</c:f>
              <c:strCache>
                <c:ptCount val="1"/>
                <c:pt idx="0">
                  <c:v>Total Value</c:v>
                </c:pt>
              </c:strCache>
            </c:strRef>
          </c:tx>
          <c:spPr>
            <a:solidFill>
              <a:schemeClr val="accent2"/>
            </a:solidFill>
            <a:ln>
              <a:noFill/>
            </a:ln>
            <a:effectLst/>
          </c:spPr>
          <c:cat>
            <c:numRef>
              <c:f>Sheet1!$A$2:$A$32</c:f>
              <c:numCache>
                <c:formatCode>mm/dd/yyyy</c:formatCode>
                <c:ptCount val="31"/>
                <c:pt idx="0">
                  <c:v>34335</c:v>
                </c:pt>
                <c:pt idx="1">
                  <c:v>34699</c:v>
                </c:pt>
                <c:pt idx="2">
                  <c:v>35064</c:v>
                </c:pt>
                <c:pt idx="3">
                  <c:v>35430</c:v>
                </c:pt>
                <c:pt idx="4">
                  <c:v>35795</c:v>
                </c:pt>
                <c:pt idx="5">
                  <c:v>36160</c:v>
                </c:pt>
                <c:pt idx="6">
                  <c:v>36525</c:v>
                </c:pt>
                <c:pt idx="7">
                  <c:v>36891</c:v>
                </c:pt>
                <c:pt idx="8">
                  <c:v>37256</c:v>
                </c:pt>
                <c:pt idx="9">
                  <c:v>37621</c:v>
                </c:pt>
                <c:pt idx="10">
                  <c:v>37986</c:v>
                </c:pt>
                <c:pt idx="11">
                  <c:v>38352</c:v>
                </c:pt>
                <c:pt idx="12">
                  <c:v>38717</c:v>
                </c:pt>
                <c:pt idx="13">
                  <c:v>39082</c:v>
                </c:pt>
                <c:pt idx="14">
                  <c:v>39447</c:v>
                </c:pt>
                <c:pt idx="15">
                  <c:v>39813</c:v>
                </c:pt>
                <c:pt idx="16">
                  <c:v>40178</c:v>
                </c:pt>
                <c:pt idx="17">
                  <c:v>40543</c:v>
                </c:pt>
                <c:pt idx="18">
                  <c:v>40908</c:v>
                </c:pt>
                <c:pt idx="19">
                  <c:v>41274</c:v>
                </c:pt>
                <c:pt idx="20">
                  <c:v>41639</c:v>
                </c:pt>
                <c:pt idx="21">
                  <c:v>42004</c:v>
                </c:pt>
                <c:pt idx="22">
                  <c:v>42369</c:v>
                </c:pt>
                <c:pt idx="23">
                  <c:v>42735</c:v>
                </c:pt>
                <c:pt idx="24">
                  <c:v>43100</c:v>
                </c:pt>
                <c:pt idx="25">
                  <c:v>43465</c:v>
                </c:pt>
                <c:pt idx="26">
                  <c:v>43830</c:v>
                </c:pt>
                <c:pt idx="27">
                  <c:v>44196</c:v>
                </c:pt>
                <c:pt idx="28">
                  <c:v>44561</c:v>
                </c:pt>
                <c:pt idx="29">
                  <c:v>44926</c:v>
                </c:pt>
                <c:pt idx="30">
                  <c:v>45291</c:v>
                </c:pt>
              </c:numCache>
            </c:numRef>
          </c:cat>
          <c:val>
            <c:numRef>
              <c:f>Sheet1!$B$2:$B$32</c:f>
              <c:numCache>
                <c:formatCode>0</c:formatCode>
                <c:ptCount val="31"/>
                <c:pt idx="0">
                  <c:v>1000</c:v>
                </c:pt>
                <c:pt idx="1">
                  <c:v>1013</c:v>
                </c:pt>
                <c:pt idx="2">
                  <c:v>1394</c:v>
                </c:pt>
                <c:pt idx="3">
                  <c:v>1714</c:v>
                </c:pt>
                <c:pt idx="4">
                  <c:v>2286</c:v>
                </c:pt>
                <c:pt idx="5">
                  <c:v>2939</c:v>
                </c:pt>
                <c:pt idx="6">
                  <c:v>3558</c:v>
                </c:pt>
                <c:pt idx="7">
                  <c:v>3234</c:v>
                </c:pt>
                <c:pt idx="8">
                  <c:v>2849</c:v>
                </c:pt>
                <c:pt idx="9">
                  <c:v>2220</c:v>
                </c:pt>
                <c:pt idx="10">
                  <c:v>2856</c:v>
                </c:pt>
                <c:pt idx="11">
                  <c:v>3167</c:v>
                </c:pt>
                <c:pt idx="12">
                  <c:v>3323</c:v>
                </c:pt>
                <c:pt idx="13">
                  <c:v>3847</c:v>
                </c:pt>
                <c:pt idx="14">
                  <c:v>4059</c:v>
                </c:pt>
                <c:pt idx="15">
                  <c:v>2557</c:v>
                </c:pt>
                <c:pt idx="16">
                  <c:v>3234</c:v>
                </c:pt>
                <c:pt idx="17">
                  <c:v>3721</c:v>
                </c:pt>
                <c:pt idx="18">
                  <c:v>3800</c:v>
                </c:pt>
                <c:pt idx="19">
                  <c:v>4408</c:v>
                </c:pt>
                <c:pt idx="20">
                  <c:v>5835</c:v>
                </c:pt>
                <c:pt idx="21">
                  <c:v>6634</c:v>
                </c:pt>
                <c:pt idx="22">
                  <c:v>6726</c:v>
                </c:pt>
                <c:pt idx="23">
                  <c:v>7530</c:v>
                </c:pt>
                <c:pt idx="24">
                  <c:v>9174</c:v>
                </c:pt>
                <c:pt idx="25">
                  <c:v>8772</c:v>
                </c:pt>
                <c:pt idx="26">
                  <c:v>11534</c:v>
                </c:pt>
                <c:pt idx="27">
                  <c:v>13656</c:v>
                </c:pt>
                <c:pt idx="28">
                  <c:v>17576</c:v>
                </c:pt>
                <c:pt idx="29">
                  <c:v>14393</c:v>
                </c:pt>
                <c:pt idx="30">
                  <c:v>18176</c:v>
                </c:pt>
              </c:numCache>
            </c:numRef>
          </c:val>
          <c:extLst>
            <c:ext xmlns:c16="http://schemas.microsoft.com/office/drawing/2014/chart" uri="{C3380CC4-5D6E-409C-BE32-E72D297353CC}">
              <c16:uniqueId val="{00000000-24CF-774F-B165-6FECBDDA05EF}"/>
            </c:ext>
          </c:extLst>
        </c:ser>
        <c:dLbls>
          <c:showLegendKey val="0"/>
          <c:showVal val="0"/>
          <c:showCatName val="0"/>
          <c:showSerName val="0"/>
          <c:showPercent val="0"/>
          <c:showBubbleSize val="0"/>
        </c:dLbls>
        <c:axId val="1990820015"/>
        <c:axId val="1990831071"/>
      </c:areaChart>
      <c:dateAx>
        <c:axId val="1990820015"/>
        <c:scaling>
          <c:orientation val="minMax"/>
        </c:scaling>
        <c:delete val="0"/>
        <c:axPos val="b"/>
        <c:numFmt formatCode="yyyy" sourceLinked="0"/>
        <c:majorTickMark val="out"/>
        <c:minorTickMark val="none"/>
        <c:tickLblPos val="nextTo"/>
        <c:spPr>
          <a:noFill/>
          <a:ln w="6350" cap="flat" cmpd="sng" algn="ctr">
            <a:solidFill>
              <a:schemeClr val="bg1">
                <a:lumMod val="50000"/>
              </a:schemeClr>
            </a:solidFill>
            <a:round/>
          </a:ln>
          <a:effectLst/>
        </c:spPr>
        <c:txPr>
          <a:bodyPr rot="-60000000" spcFirstLastPara="1" vertOverflow="ellipsis" vert="horz" wrap="square" anchor="ctr" anchorCtr="1"/>
          <a:lstStyle/>
          <a:p>
            <a:pPr>
              <a:defRPr lang="en-US" sz="1197" b="1" i="0" u="none" strike="noStrike" kern="1200" baseline="0">
                <a:solidFill>
                  <a:schemeClr val="tx1"/>
                </a:solidFill>
                <a:latin typeface="AvenirNext LT Com Regular" panose="020B0503020202020204" pitchFamily="34" charset="0"/>
                <a:ea typeface="+mn-ea"/>
                <a:cs typeface="+mn-cs"/>
              </a:defRPr>
            </a:pPr>
            <a:endParaRPr lang="en-US"/>
          </a:p>
        </c:txPr>
        <c:crossAx val="1990831071"/>
        <c:crosses val="autoZero"/>
        <c:auto val="1"/>
        <c:lblOffset val="100"/>
        <c:baseTimeUnit val="months"/>
        <c:majorUnit val="1"/>
        <c:majorTimeUnit val="years"/>
        <c:minorUnit val="1"/>
        <c:minorTimeUnit val="years"/>
      </c:dateAx>
      <c:valAx>
        <c:axId val="1990831071"/>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1990820015"/>
        <c:crosses val="autoZero"/>
        <c:crossBetween val="midCat"/>
        <c:majorUnit val="4000"/>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BCA2A0-9C4B-F2D8-823D-FA15B2AD26E9}"/>
              </a:ext>
            </a:extLst>
          </p:cNvPr>
          <p:cNvSpPr txBox="1"/>
          <p:nvPr/>
        </p:nvSpPr>
        <p:spPr>
          <a:xfrm>
            <a:off x="468897" y="298082"/>
            <a:ext cx="621792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Planifique su camino hacia la jubilación</a:t>
            </a:r>
          </a:p>
        </p:txBody>
      </p:sp>
      <p:cxnSp>
        <p:nvCxnSpPr>
          <p:cNvPr id="7" name="Straight Connector 6">
            <a:extLst>
              <a:ext uri="{FF2B5EF4-FFF2-40B4-BE49-F238E27FC236}">
                <a16:creationId xmlns:a16="http://schemas.microsoft.com/office/drawing/2014/main" id="{C91BD821-8789-EEC5-03F4-C6BE3999336F}"/>
              </a:ext>
            </a:extLst>
          </p:cNvPr>
          <p:cNvCxnSpPr>
            <a:cxnSpLocks/>
          </p:cNvCxnSpPr>
          <p:nvPr/>
        </p:nvCxnSpPr>
        <p:spPr>
          <a:xfrm>
            <a:off x="468897" y="685475"/>
            <a:ext cx="5920206" cy="1447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5BDD7A25-0ABF-DE8E-9EDC-36FBF423B3E5}"/>
              </a:ext>
            </a:extLst>
          </p:cNvPr>
          <p:cNvSpPr>
            <a:spLocks noGrp="1"/>
          </p:cNvSpPr>
          <p:nvPr>
            <p:ph type="ftr" sz="quarter" idx="2"/>
          </p:nvPr>
        </p:nvSpPr>
        <p:spPr>
          <a:xfrm>
            <a:off x="468898" y="8512798"/>
            <a:ext cx="2814630" cy="481726"/>
          </a:xfrm>
          <a:prstGeom prst="rect">
            <a:avLst/>
          </a:prstGeom>
        </p:spPr>
        <p:txBody>
          <a:bodyPr vert="horz" lIns="0" tIns="0" rIns="0" bIns="0" rtlCol="0" anchor="t" anchorCtr="0"/>
          <a:lstStyle>
            <a:lvl1pPr algn="l">
              <a:defRPr sz="1300"/>
            </a:lvl1pPr>
          </a:lstStyle>
          <a:p>
            <a:r>
              <a:rPr lang="en-US" sz="800" dirty="0">
                <a:latin typeface="Avenir Next LT Com Regular" panose="020B0503020202020204" pitchFamily="34" charset="0"/>
              </a:rPr>
              <a:t>© 2024 Capital Group. Todos los derechos reservados.</a:t>
            </a:r>
          </a:p>
          <a:p>
            <a:endParaRPr lang="en-US" sz="800" dirty="0">
              <a:latin typeface="Avenir Next LT Com Regular" panose="020B0503020202020204" pitchFamily="34" charset="0"/>
            </a:endParaRPr>
          </a:p>
        </p:txBody>
      </p:sp>
      <p:sp>
        <p:nvSpPr>
          <p:cNvPr id="10" name="Slide Number Placeholder 4">
            <a:extLst>
              <a:ext uri="{FF2B5EF4-FFF2-40B4-BE49-F238E27FC236}">
                <a16:creationId xmlns:a16="http://schemas.microsoft.com/office/drawing/2014/main" id="{CD6A37BB-A1F2-C526-D189-4DC6343ADB77}"/>
              </a:ext>
            </a:extLst>
          </p:cNvPr>
          <p:cNvSpPr>
            <a:spLocks noGrp="1"/>
          </p:cNvSpPr>
          <p:nvPr>
            <p:ph type="sldNum" sz="quarter" idx="3"/>
          </p:nvPr>
        </p:nvSpPr>
        <p:spPr>
          <a:xfrm>
            <a:off x="3574473" y="8501935"/>
            <a:ext cx="2814630" cy="492590"/>
          </a:xfrm>
          <a:prstGeom prst="rect">
            <a:avLst/>
          </a:prstGeom>
        </p:spPr>
        <p:txBody>
          <a:bodyPr vert="horz" lIns="0" tIns="0" rIns="0" bIns="0" rtlCol="0" anchor="t" anchorCtr="0"/>
          <a:lstStyle>
            <a:lvl1pPr algn="r">
              <a:defRPr sz="1300"/>
            </a:lvl1pPr>
          </a:lstStyle>
          <a:p>
            <a:fld id="{36A13049-6E6B-4E42-BAE6-B016CA40E06B}" type="slidenum">
              <a:rPr lang="en-US" sz="800" smtClean="0">
                <a:latin typeface="Avenir Next LT Com Regular" panose="020B0503020202020204" pitchFamily="34" charset="0"/>
              </a:rPr>
              <a:t>‹#›</a:t>
            </a:fld>
            <a:endParaRPr lang="en-US" sz="800" dirty="0">
              <a:latin typeface="Avenir Next LT Com Regular" panose="020B0503020202020204" pitchFamily="34" charset="0"/>
            </a:endParaRPr>
          </a:p>
        </p:txBody>
      </p:sp>
    </p:spTree>
    <p:extLst>
      <p:ext uri="{BB962C8B-B14F-4D97-AF65-F5344CB8AC3E}">
        <p14:creationId xmlns:p14="http://schemas.microsoft.com/office/powerpoint/2010/main" val="209286931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hape 665">
            <a:extLst>
              <a:ext uri="{FF2B5EF4-FFF2-40B4-BE49-F238E27FC236}">
                <a16:creationId xmlns:a16="http://schemas.microsoft.com/office/drawing/2014/main" id="{41B611C0-FC35-FE89-FBB6-5F308ECAFB29}"/>
              </a:ext>
            </a:extLst>
          </p:cNvPr>
          <p:cNvSpPr>
            <a:spLocks noGrp="1" noRot="1" noChangeAspect="1"/>
          </p:cNvSpPr>
          <p:nvPr>
            <p:ph type="sldImg" idx="2"/>
          </p:nvPr>
        </p:nvSpPr>
        <p:spPr>
          <a:xfrm>
            <a:off x="307976" y="914400"/>
            <a:ext cx="3655812" cy="2057400"/>
          </a:xfrm>
          <a:prstGeom prst="rect">
            <a:avLst/>
          </a:prstGeom>
          <a:ln>
            <a:solidFill>
              <a:schemeClr val="bg1">
                <a:lumMod val="65000"/>
              </a:schemeClr>
            </a:solidFill>
          </a:ln>
          <a:effectLst>
            <a:outerShdw blurRad="50800" dist="38100" dir="2700000" algn="tl" rotWithShape="0">
              <a:prstClr val="black">
                <a:alpha val="25000"/>
              </a:prstClr>
            </a:outerShdw>
          </a:effectLst>
        </p:spPr>
        <p:txBody>
          <a:bodyPr/>
          <a:lstStyle/>
          <a:p>
            <a:endParaRPr dirty="0"/>
          </a:p>
        </p:txBody>
      </p:sp>
      <p:sp>
        <p:nvSpPr>
          <p:cNvPr id="9" name="TextBox 8">
            <a:extLst>
              <a:ext uri="{FF2B5EF4-FFF2-40B4-BE49-F238E27FC236}">
                <a16:creationId xmlns:a16="http://schemas.microsoft.com/office/drawing/2014/main" id="{738797A7-79B9-78C9-5BBB-5115670BD26E}"/>
              </a:ext>
            </a:extLst>
          </p:cNvPr>
          <p:cNvSpPr txBox="1"/>
          <p:nvPr/>
        </p:nvSpPr>
        <p:spPr>
          <a:xfrm>
            <a:off x="304801" y="254347"/>
            <a:ext cx="621792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Planifique</a:t>
            </a:r>
            <a:r>
              <a:rPr kumimoji="0" lang="en-US" sz="16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a:t>
            </a:r>
            <a:r>
              <a:rPr kumimoji="0" lang="en-US" sz="16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su</a:t>
            </a:r>
            <a:r>
              <a:rPr kumimoji="0" lang="en-US" sz="16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a:t>
            </a:r>
            <a:r>
              <a:rPr kumimoji="0" lang="en-US" sz="16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camino</a:t>
            </a:r>
            <a:r>
              <a:rPr kumimoji="0" lang="en-US" sz="16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a:t>
            </a:r>
            <a:r>
              <a:rPr kumimoji="0" lang="en-US" sz="16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hacia</a:t>
            </a:r>
            <a:r>
              <a:rPr kumimoji="0" lang="en-US" sz="16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la </a:t>
            </a:r>
            <a:r>
              <a:rPr kumimoji="0" lang="en-US" sz="1600" b="1" i="0" u="none" strike="noStrike" cap="none" spc="0" normalizeH="0" baseline="0" dirty="0" err="1">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jubilación</a:t>
            </a:r>
            <a:r>
              <a:rPr kumimoji="0" lang="en-US" sz="1600" b="1" i="0" u="none" strike="noStrike" cap="none" spc="0" normalizeH="0" baseline="0" dirty="0">
                <a:ln>
                  <a:noFill/>
                </a:ln>
                <a:solidFill>
                  <a:srgbClr val="275E9A"/>
                </a:solidFill>
                <a:effectLst/>
                <a:uFillTx/>
                <a:latin typeface="Avenir Next LT Com Regular" panose="020B0503020202020204" pitchFamily="34" charset="0"/>
                <a:ea typeface="Avenir Next LT Com Regular"/>
                <a:cs typeface="Avenir Next LT Com Regular"/>
                <a:sym typeface="Avenir Next LT Com Regular"/>
              </a:rPr>
              <a:t> – 401k</a:t>
            </a:r>
          </a:p>
        </p:txBody>
      </p:sp>
      <p:sp>
        <p:nvSpPr>
          <p:cNvPr id="10" name="Notes Placeholder 4">
            <a:extLst>
              <a:ext uri="{FF2B5EF4-FFF2-40B4-BE49-F238E27FC236}">
                <a16:creationId xmlns:a16="http://schemas.microsoft.com/office/drawing/2014/main" id="{5E99EF7F-CC36-E8CC-7AB4-0D92FC286A5B}"/>
              </a:ext>
            </a:extLst>
          </p:cNvPr>
          <p:cNvSpPr>
            <a:spLocks noGrp="1"/>
          </p:cNvSpPr>
          <p:nvPr>
            <p:ph type="body" sz="quarter" idx="3"/>
          </p:nvPr>
        </p:nvSpPr>
        <p:spPr>
          <a:xfrm>
            <a:off x="304800" y="3428999"/>
            <a:ext cx="6248400" cy="52578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D270D977-9D9F-ABAE-A7C8-EEE76592CE78}"/>
              </a:ext>
            </a:extLst>
          </p:cNvPr>
          <p:cNvSpPr>
            <a:spLocks noChangeArrowheads="1"/>
          </p:cNvSpPr>
          <p:nvPr/>
        </p:nvSpPr>
        <p:spPr bwMode="auto">
          <a:xfrm>
            <a:off x="311584" y="580521"/>
            <a:ext cx="338328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62025">
              <a:defRPr>
                <a:solidFill>
                  <a:schemeClr val="tx1"/>
                </a:solidFill>
                <a:latin typeface="AvenirNext LT Com Regular" panose="020B0503020202020204" pitchFamily="34" charset="0"/>
                <a:cs typeface="Arial" panose="020B0604020202020204" pitchFamily="34" charset="0"/>
              </a:defRPr>
            </a:lvl1pPr>
            <a:lvl2pPr marL="742950" indent="-285750" defTabSz="962025">
              <a:defRPr>
                <a:solidFill>
                  <a:schemeClr val="tx1"/>
                </a:solidFill>
                <a:latin typeface="AvenirNext LT Com Regular" panose="020B0503020202020204" pitchFamily="34" charset="0"/>
                <a:cs typeface="Arial" panose="020B0604020202020204" pitchFamily="34" charset="0"/>
              </a:defRPr>
            </a:lvl2pPr>
            <a:lvl3pPr marL="1143000" indent="-228600" defTabSz="962025">
              <a:defRPr>
                <a:solidFill>
                  <a:schemeClr val="tx1"/>
                </a:solidFill>
                <a:latin typeface="AvenirNext LT Com Regular" panose="020B0503020202020204" pitchFamily="34" charset="0"/>
                <a:cs typeface="Arial" panose="020B0604020202020204" pitchFamily="34" charset="0"/>
              </a:defRPr>
            </a:lvl3pPr>
            <a:lvl4pPr marL="1600200" indent="-228600" defTabSz="962025">
              <a:defRPr>
                <a:solidFill>
                  <a:schemeClr val="tx1"/>
                </a:solidFill>
                <a:latin typeface="AvenirNext LT Com Regular" panose="020B0503020202020204" pitchFamily="34" charset="0"/>
                <a:cs typeface="Arial" panose="020B0604020202020204" pitchFamily="34" charset="0"/>
              </a:defRPr>
            </a:lvl4pPr>
            <a:lvl5pPr marL="2057400" indent="-228600" defTabSz="962025">
              <a:defRPr>
                <a:solidFill>
                  <a:schemeClr val="tx1"/>
                </a:solidFill>
                <a:latin typeface="AvenirNext LT Com Regular" panose="020B0503020202020204" pitchFamily="34" charset="0"/>
                <a:cs typeface="Arial" panose="020B0604020202020204" pitchFamily="34" charset="0"/>
              </a:defRPr>
            </a:lvl5pPr>
            <a:lvl6pPr marL="2514600" indent="-228600" defTabSz="962025" eaLnBrk="0" fontAlgn="base" hangingPunct="0">
              <a:spcBef>
                <a:spcPct val="0"/>
              </a:spcBef>
              <a:spcAft>
                <a:spcPct val="0"/>
              </a:spcAft>
              <a:defRPr>
                <a:solidFill>
                  <a:schemeClr val="tx1"/>
                </a:solidFill>
                <a:latin typeface="AvenirNext LT Com Regular" panose="020B0503020202020204" pitchFamily="34" charset="0"/>
                <a:cs typeface="Arial" panose="020B0604020202020204" pitchFamily="34" charset="0"/>
              </a:defRPr>
            </a:lvl6pPr>
            <a:lvl7pPr marL="2971800" indent="-228600" defTabSz="962025" eaLnBrk="0" fontAlgn="base" hangingPunct="0">
              <a:spcBef>
                <a:spcPct val="0"/>
              </a:spcBef>
              <a:spcAft>
                <a:spcPct val="0"/>
              </a:spcAft>
              <a:defRPr>
                <a:solidFill>
                  <a:schemeClr val="tx1"/>
                </a:solidFill>
                <a:latin typeface="AvenirNext LT Com Regular" panose="020B0503020202020204" pitchFamily="34" charset="0"/>
                <a:cs typeface="Arial" panose="020B0604020202020204" pitchFamily="34" charset="0"/>
              </a:defRPr>
            </a:lvl7pPr>
            <a:lvl8pPr marL="3429000" indent="-228600" defTabSz="962025" eaLnBrk="0" fontAlgn="base" hangingPunct="0">
              <a:spcBef>
                <a:spcPct val="0"/>
              </a:spcBef>
              <a:spcAft>
                <a:spcPct val="0"/>
              </a:spcAft>
              <a:defRPr>
                <a:solidFill>
                  <a:schemeClr val="tx1"/>
                </a:solidFill>
                <a:latin typeface="AvenirNext LT Com Regular" panose="020B0503020202020204" pitchFamily="34" charset="0"/>
                <a:cs typeface="Arial" panose="020B0604020202020204" pitchFamily="34" charset="0"/>
              </a:defRPr>
            </a:lvl8pPr>
            <a:lvl9pPr marL="3886200" indent="-228600" defTabSz="962025" eaLnBrk="0" fontAlgn="base" hangingPunct="0">
              <a:spcBef>
                <a:spcPct val="0"/>
              </a:spcBef>
              <a:spcAft>
                <a:spcPct val="0"/>
              </a:spcAft>
              <a:defRPr>
                <a:solidFill>
                  <a:schemeClr val="tx1"/>
                </a:solidFill>
                <a:latin typeface="AvenirNext LT Com Regular" panose="020B0503020202020204" pitchFamily="34" charset="0"/>
                <a:cs typeface="Arial" panose="020B0604020202020204" pitchFamily="34" charset="0"/>
              </a:defRPr>
            </a:lvl9pPr>
          </a:lstStyle>
          <a:p>
            <a:pPr algn="l" eaLnBrk="1" hangingPunct="1">
              <a:defRPr/>
            </a:pPr>
            <a:r>
              <a:rPr lang="en-US" altLang="en-US" sz="1300" b="0" i="0" dirty="0" err="1">
                <a:solidFill>
                  <a:srgbClr val="275E9A"/>
                </a:solidFill>
                <a:latin typeface="Avenir Next LT Com Regular" panose="020B0503020202020204" pitchFamily="34" charset="0"/>
              </a:rPr>
              <a:t>Diapositiva</a:t>
            </a:r>
            <a:r>
              <a:rPr lang="en-US" altLang="en-US" sz="1300" b="0" i="0" dirty="0">
                <a:solidFill>
                  <a:srgbClr val="275E9A"/>
                </a:solidFill>
                <a:latin typeface="Avenir Next LT Com Regular" panose="020B0503020202020204" pitchFamily="34" charset="0"/>
              </a:rPr>
              <a:t> </a:t>
            </a:r>
            <a:fld id="{B44EDDEE-EE1D-49B5-A8DD-42474B6EA45C}" type="slidenum">
              <a:rPr lang="en-US" altLang="en-US" sz="1300" b="0" i="0" smtClean="0">
                <a:solidFill>
                  <a:srgbClr val="275E9A"/>
                </a:solidFill>
                <a:latin typeface="Avenir Next LT Com Regular" panose="020B0503020202020204" pitchFamily="34" charset="0"/>
              </a:rPr>
              <a:pPr algn="l" eaLnBrk="1" hangingPunct="1">
                <a:defRPr/>
              </a:pPr>
              <a:t>‹#›</a:t>
            </a:fld>
            <a:endParaRPr lang="en-US" altLang="en-US" sz="1500" b="0" i="0" dirty="0">
              <a:solidFill>
                <a:srgbClr val="275E9A"/>
              </a:solidFill>
              <a:latin typeface="Avenir Next LT Com Regular" panose="020B0503020202020204" pitchFamily="34" charset="0"/>
            </a:endParaRPr>
          </a:p>
        </p:txBody>
      </p:sp>
      <p:sp>
        <p:nvSpPr>
          <p:cNvPr id="2" name="Footer Placeholder 1">
            <a:extLst>
              <a:ext uri="{FF2B5EF4-FFF2-40B4-BE49-F238E27FC236}">
                <a16:creationId xmlns:a16="http://schemas.microsoft.com/office/drawing/2014/main" id="{33489342-B7B8-A9DD-D428-39B742DE6843}"/>
              </a:ext>
            </a:extLst>
          </p:cNvPr>
          <p:cNvSpPr>
            <a:spLocks noGrp="1"/>
          </p:cNvSpPr>
          <p:nvPr>
            <p:ph type="ftr" sz="quarter" idx="4"/>
          </p:nvPr>
        </p:nvSpPr>
        <p:spPr>
          <a:xfrm>
            <a:off x="184727" y="8685211"/>
            <a:ext cx="4054764" cy="458787"/>
          </a:xfrm>
          <a:prstGeom prst="rect">
            <a:avLst/>
          </a:prstGeom>
        </p:spPr>
        <p:txBody>
          <a:bodyPr vert="horz" lIns="91440" tIns="45720" rIns="91440" bIns="45720" rtlCol="0" anchor="t"/>
          <a:lstStyle>
            <a:lvl1pPr algn="l">
              <a:defRPr sz="800"/>
            </a:lvl1p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2561289373"/>
      </p:ext>
    </p:extLst>
  </p:cSld>
  <p:clrMap bg1="lt1" tx1="dk1" bg2="lt2" tx2="dk2" accent1="accent1" accent2="accent2" accent3="accent3" accent4="accent4" accent5="accent5" accent6="accent6" hlink="hlink" folHlink="folHlink"/>
  <p:hf hdr="0"/>
  <p:notesStyle>
    <a:lvl1pPr marL="1714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1pPr>
    <a:lvl2pPr marL="6286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2pPr>
    <a:lvl3pPr marL="10858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3pPr>
    <a:lvl4pPr marL="15430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4pPr>
    <a:lvl5pPr marL="2000250" indent="-171450" algn="l" defTabSz="914400" rtl="0" eaLnBrk="1" latinLnBrk="0" hangingPunct="1">
      <a:buFont typeface="Arial" panose="020B0604020202020204" pitchFamily="34" charset="0"/>
      <a:buChar char="•"/>
      <a:defRPr sz="1200" b="0" i="0" kern="1200">
        <a:solidFill>
          <a:schemeClr val="tx1"/>
        </a:solidFill>
        <a:latin typeface="Avenir Next LT Com Regular" panose="020B05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19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919163"/>
            <a:ext cx="3579812" cy="2014537"/>
          </a:xfrm>
          <a:prstGeom prst="rect">
            <a:avLst/>
          </a:prstGeom>
        </p:spPr>
      </p:sp>
      <p:sp>
        <p:nvSpPr>
          <p:cNvPr id="3" name="Notes Placeholder 2"/>
          <p:cNvSpPr>
            <a:spLocks noGrp="1"/>
          </p:cNvSpPr>
          <p:nvPr>
            <p:ph type="body" idx="1"/>
          </p:nvPr>
        </p:nvSpPr>
        <p:spPr>
          <a:xfrm>
            <a:off x="334963" y="3314700"/>
            <a:ext cx="6179280" cy="5265536"/>
          </a:xfrm>
          <a:prstGeom prst="rect">
            <a:avLst/>
          </a:prstGeom>
        </p:spPr>
        <p:txBody>
          <a:bodyPr/>
          <a:lstStyle/>
          <a:p>
            <a:pPr marL="0" indent="0">
              <a:spcAft>
                <a:spcPts val="600"/>
              </a:spcAft>
              <a:buNone/>
            </a:pPr>
            <a:r>
              <a:rPr lang="es-US" sz="1000" b="1" dirty="0">
                <a:solidFill>
                  <a:srgbClr val="000000"/>
                </a:solidFill>
              </a:rPr>
              <a:t>[Nota al presentador: Dé la bienvenida al público, agradézcale por su tiempo y participación en este evento].</a:t>
            </a:r>
          </a:p>
          <a:p>
            <a:pPr>
              <a:spcAft>
                <a:spcPts val="600"/>
              </a:spcAft>
            </a:pPr>
            <a:r>
              <a:rPr lang="es-US" sz="1000" dirty="0">
                <a:solidFill>
                  <a:srgbClr val="000000"/>
                </a:solidFill>
              </a:rPr>
              <a:t>Hoy hablaremos sobre la planificación para el futuro y cómo aprovechar el plan de jubilación del empleador para ayudarlo a alcanzar sus objetivos.</a:t>
            </a:r>
          </a:p>
          <a:p>
            <a:pPr>
              <a:spcAft>
                <a:spcPts val="600"/>
              </a:spcAft>
            </a:pPr>
            <a:r>
              <a:rPr lang="es-US" sz="1000" dirty="0">
                <a:solidFill>
                  <a:srgbClr val="000000"/>
                </a:solidFill>
              </a:rPr>
              <a:t>Pero, primero, quiero empezar con el panorama general. </a:t>
            </a:r>
          </a:p>
          <a:p>
            <a:pPr marL="0" indent="0">
              <a:spcAft>
                <a:spcPts val="600"/>
              </a:spcAft>
              <a:buNone/>
            </a:pPr>
            <a:r>
              <a:rPr lang="es-US" sz="1000" b="1" dirty="0">
                <a:solidFill>
                  <a:srgbClr val="000000"/>
                </a:solidFill>
              </a:rPr>
              <a:t>[HAGA CLIC AQUÍ] </a:t>
            </a:r>
          </a:p>
        </p:txBody>
      </p:sp>
      <p:sp>
        <p:nvSpPr>
          <p:cNvPr id="7" name="Slide Number Placeholder 3">
            <a:extLst>
              <a:ext uri="{FF2B5EF4-FFF2-40B4-BE49-F238E27FC236}">
                <a16:creationId xmlns:a16="http://schemas.microsoft.com/office/drawing/2014/main" id="{548877B1-3B1A-3B84-BCAC-3A60B5C119A0}"/>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B38E8DF7-7AE2-3EBE-785C-D5716185249A}"/>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207859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919163"/>
            <a:ext cx="3579812" cy="2014537"/>
          </a:xfrm>
          <a:prstGeom prst="rect">
            <a:avLst/>
          </a:prstGeom>
        </p:spPr>
      </p:sp>
      <p:sp>
        <p:nvSpPr>
          <p:cNvPr id="3" name="Notes Placeholder 2"/>
          <p:cNvSpPr>
            <a:spLocks noGrp="1"/>
          </p:cNvSpPr>
          <p:nvPr>
            <p:ph type="body" idx="1"/>
          </p:nvPr>
        </p:nvSpPr>
        <p:spPr>
          <a:xfrm>
            <a:off x="334963" y="3314700"/>
            <a:ext cx="6013450" cy="5265536"/>
          </a:xfrm>
          <a:prstGeom prst="rect">
            <a:avLst/>
          </a:prstGeom>
        </p:spPr>
        <p:txBody>
          <a:bodyPr/>
          <a:lstStyle/>
          <a:p>
            <a:pPr marL="171450" indent="-171450">
              <a:spcAft>
                <a:spcPts val="600"/>
              </a:spcAft>
              <a:buFont typeface="Arial" panose="020B0604020202020204" pitchFamily="34" charset="0"/>
              <a:buChar char="•"/>
            </a:pPr>
            <a:r>
              <a:rPr lang="es-US" sz="1000" dirty="0"/>
              <a:t>Ahora otra pregunta clave: ¿En qué fondos debería invertir?</a:t>
            </a:r>
          </a:p>
          <a:p>
            <a:pPr marL="171450" indent="-171450">
              <a:spcAft>
                <a:spcPts val="600"/>
              </a:spcAft>
              <a:buFont typeface="Arial" panose="020B0604020202020204" pitchFamily="34" charset="0"/>
              <a:buChar char="•"/>
            </a:pPr>
            <a:r>
              <a:rPr lang="es-US" sz="1000" dirty="0"/>
              <a:t>Cuando el objetivo es elegir o evaluar sus inversiones, hay algunas cosas que se deben considerar:</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¿Cuál es su tolerancia al riesgo?</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¿Cuánto tiempo tiene para invertir?</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¿Tiene alguna otra inversión?</a:t>
            </a:r>
          </a:p>
          <a:p>
            <a:pPr marL="171450" indent="-171450">
              <a:spcAft>
                <a:spcPts val="600"/>
              </a:spcAft>
              <a:buFont typeface="Arial" panose="020B0604020202020204" pitchFamily="34" charset="0"/>
              <a:buChar char="•"/>
            </a:pPr>
            <a:r>
              <a:rPr lang="es-US" sz="1000" dirty="0"/>
              <a:t>Luego, es cuestión de encontrar fondos alineados con sus objetivos de jubilación.</a:t>
            </a:r>
          </a:p>
          <a:p>
            <a:pPr>
              <a:spcAft>
                <a:spcPts val="600"/>
              </a:spcAft>
            </a:pPr>
            <a:r>
              <a:rPr lang="es-US" sz="1000" dirty="0"/>
              <a:t>Desarrollar una mezcla diversa de inversiones basada en sus objetivos puede ayudarlo a alcanzar la jubilación que imagina. </a:t>
            </a:r>
          </a:p>
          <a:p>
            <a:pPr marL="0" indent="0">
              <a:spcAft>
                <a:spcPts val="600"/>
              </a:spcAft>
              <a:buNone/>
            </a:pPr>
            <a:r>
              <a:rPr lang="es-US" sz="1000" b="1" dirty="0"/>
              <a:t>[HAGA CLIC AQUÍ]</a:t>
            </a:r>
          </a:p>
        </p:txBody>
      </p:sp>
      <p:sp>
        <p:nvSpPr>
          <p:cNvPr id="5" name="Slide Number Placeholder 3">
            <a:extLst>
              <a:ext uri="{FF2B5EF4-FFF2-40B4-BE49-F238E27FC236}">
                <a16:creationId xmlns:a16="http://schemas.microsoft.com/office/drawing/2014/main" id="{4C64697D-CB52-A7C7-D684-B640B21D1710}"/>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10</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0E7A0510-C3AE-EF27-BB6F-26A79180F3E4}"/>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3788385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699"/>
            <a:ext cx="6013450" cy="5265537"/>
          </a:xfrm>
          <a:prstGeom prst="rect">
            <a:avLst/>
          </a:prstGeom>
        </p:spPr>
        <p:txBody>
          <a:bodyPr/>
          <a:lstStyle/>
          <a:p>
            <a:pPr marL="171450" lvl="0" indent="-171450">
              <a:spcAft>
                <a:spcPts val="600"/>
              </a:spcAft>
              <a:buFont typeface="Arial" panose="020B0604020202020204" pitchFamily="34" charset="0"/>
              <a:buChar char="•"/>
            </a:pPr>
            <a:r>
              <a:rPr lang="es-US" sz="1000" dirty="0"/>
              <a:t>Su cuenta de jubilación ofrece una amplia gama de inversiones. Trabajar con un profesional financiero puede ayudarlo a conocer estas opciones. </a:t>
            </a:r>
          </a:p>
          <a:p>
            <a:pPr marL="171450" lvl="0" indent="-171450">
              <a:spcAft>
                <a:spcPts val="600"/>
              </a:spcAft>
              <a:buFont typeface="Arial" panose="020B0604020202020204" pitchFamily="34" charset="0"/>
              <a:buChar char="•"/>
            </a:pPr>
            <a:r>
              <a:rPr lang="es-US" sz="1000" dirty="0"/>
              <a:t>En primer lugar, una breve descripción general:</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Por lo general, las </a:t>
            </a:r>
            <a:r>
              <a:rPr lang="es-US" sz="1000" b="1" dirty="0">
                <a:solidFill>
                  <a:srgbClr val="000000"/>
                </a:solidFill>
                <a:latin typeface="Avenir Next LT Com Regular" panose="020B0503020202020204" pitchFamily="34" charset="0"/>
              </a:rPr>
              <a:t>inversiones orientadas al crecimiento</a:t>
            </a:r>
            <a:r>
              <a:rPr lang="es-US" sz="1000" dirty="0">
                <a:solidFill>
                  <a:srgbClr val="000000"/>
                </a:solidFill>
                <a:latin typeface="Avenir Next LT Com Regular" panose="020B0503020202020204" pitchFamily="34" charset="0"/>
              </a:rPr>
              <a:t>, como los fondos de acciones, han tenido el mayor potencial de rendimiento a largo plazo, lo que puede ayudarlo a alcanzar sus objetivos de jubilación. Sin embargo, también pueden conllevar el riesgo potencial más alto. Si le falta mucho para la jubilación, podría considerar fondos orientados al crecimiento, ya que tendrá más tiempo a fin de recuperarse potencialmente de las pérdidas que podrían experimentar los fondos.</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Por lo general, las </a:t>
            </a:r>
            <a:r>
              <a:rPr lang="es-US" sz="1000" b="1" dirty="0">
                <a:solidFill>
                  <a:srgbClr val="000000"/>
                </a:solidFill>
                <a:latin typeface="Avenir Next LT Com Regular" panose="020B0503020202020204" pitchFamily="34" charset="0"/>
              </a:rPr>
              <a:t>inversiones orientadas a la renta, </a:t>
            </a:r>
            <a:r>
              <a:rPr lang="es-US" sz="1000" dirty="0">
                <a:solidFill>
                  <a:srgbClr val="000000"/>
                </a:solidFill>
                <a:latin typeface="Avenir Next LT Com Regular" panose="020B0503020202020204" pitchFamily="34" charset="0"/>
              </a:rPr>
              <a:t>como los fondos de bonos, han demostrado un menor riesgo y un potencial de rendimiento en comparación con las inversiones enfocadas en el capital. Si está más cerca de la jubilación, puede considerar los fondos orientados a la renta para ayudarlo a preservar el dinero que ha invertido y, al mismo tiempo, tener algún potencial para generar renta.</a:t>
            </a:r>
          </a:p>
          <a:p>
            <a:pPr marL="365125" lvl="1" indent="-182563">
              <a:spcAft>
                <a:spcPts val="600"/>
              </a:spcAft>
              <a:buFont typeface="Courier New" panose="02070309020205020404" pitchFamily="49" charset="0"/>
              <a:buChar char="o"/>
            </a:pPr>
            <a:r>
              <a:rPr lang="es-US" sz="1000" b="1" dirty="0">
                <a:solidFill>
                  <a:srgbClr val="000000"/>
                </a:solidFill>
              </a:rPr>
              <a:t>Y las inversiones </a:t>
            </a:r>
            <a:r>
              <a:rPr lang="en-GB" sz="1000" b="1" i="0" kern="1200" dirty="0" err="1">
                <a:solidFill>
                  <a:srgbClr val="000000"/>
                </a:solidFill>
                <a:ea typeface="+mn-ea"/>
                <a:cs typeface="+mn-cs"/>
              </a:rPr>
              <a:t>en</a:t>
            </a:r>
            <a:r>
              <a:rPr lang="en-GB" sz="1000" b="1" i="0" kern="1200" dirty="0">
                <a:solidFill>
                  <a:srgbClr val="000000"/>
                </a:solidFill>
                <a:ea typeface="+mn-ea"/>
                <a:cs typeface="+mn-cs"/>
              </a:rPr>
              <a:t> </a:t>
            </a:r>
            <a:r>
              <a:rPr lang="en-GB" sz="1000" b="1" i="0" kern="1200" dirty="0" err="1">
                <a:solidFill>
                  <a:srgbClr val="000000"/>
                </a:solidFill>
                <a:ea typeface="+mn-ea"/>
                <a:cs typeface="+mn-cs"/>
              </a:rPr>
              <a:t>preservación</a:t>
            </a:r>
            <a:r>
              <a:rPr lang="en-GB" sz="1000" b="1" i="0" kern="1200" dirty="0">
                <a:solidFill>
                  <a:srgbClr val="000000"/>
                </a:solidFill>
                <a:ea typeface="+mn-ea"/>
                <a:cs typeface="+mn-cs"/>
              </a:rPr>
              <a:t> del capital</a:t>
            </a:r>
            <a:r>
              <a:rPr lang="es-US" sz="1000" b="1" dirty="0">
                <a:solidFill>
                  <a:srgbClr val="000000"/>
                </a:solidFill>
                <a:latin typeface="Avenir Next LT Com Regular" panose="020B0503020202020204" pitchFamily="34" charset="0"/>
              </a:rPr>
              <a:t>,</a:t>
            </a:r>
            <a:r>
              <a:rPr lang="es-US" sz="1000" dirty="0">
                <a:solidFill>
                  <a:srgbClr val="000000"/>
                </a:solidFill>
                <a:latin typeface="Avenir Next LT Com Regular" panose="020B0503020202020204" pitchFamily="34" charset="0"/>
              </a:rPr>
              <a:t> como los fondos del mercado monetario, tienen como objetivo preservar lo que haya </a:t>
            </a:r>
            <a:r>
              <a:rPr lang="es-US" sz="1000" dirty="0"/>
              <a:t>ahorrado. Eso significa que tienen poco riesgo. Pero también es posible que no proporcionen el crecimiento que necesitará para cumplir con sus objetivos de jubilación.</a:t>
            </a:r>
          </a:p>
          <a:p>
            <a:pPr lvl="0">
              <a:spcAft>
                <a:spcPts val="600"/>
              </a:spcAft>
            </a:pPr>
            <a:r>
              <a:rPr lang="es-US" sz="1000" dirty="0"/>
              <a:t>Puede construir una cartera con una combinación de tipos de inversión basados en sus objetivos, cuán lejos está de la jubilación y cuántos riesgos pueda tomar, ya que todas las inversiones tienen el potencial de perder valor. </a:t>
            </a:r>
          </a:p>
          <a:p>
            <a:pPr marL="0" lvl="0" indent="0">
              <a:spcAft>
                <a:spcPts val="600"/>
              </a:spcAft>
              <a:buNone/>
            </a:pPr>
            <a:r>
              <a:rPr lang="es-US" sz="1000" b="1" dirty="0"/>
              <a:t>[HAGA CLIC AQUÍ]</a:t>
            </a:r>
          </a:p>
        </p:txBody>
      </p:sp>
      <p:sp>
        <p:nvSpPr>
          <p:cNvPr id="7" name="Slide Image Placeholder 6">
            <a:extLst>
              <a:ext uri="{FF2B5EF4-FFF2-40B4-BE49-F238E27FC236}">
                <a16:creationId xmlns:a16="http://schemas.microsoft.com/office/drawing/2014/main" id="{B8DA1DD7-BF9A-4199-B41B-5C1AB22F6387}"/>
              </a:ext>
            </a:extLst>
          </p:cNvPr>
          <p:cNvSpPr>
            <a:spLocks noGrp="1" noRot="1" noChangeAspect="1"/>
          </p:cNvSpPr>
          <p:nvPr>
            <p:ph type="sldImg"/>
          </p:nvPr>
        </p:nvSpPr>
        <p:spPr>
          <a:xfrm>
            <a:off x="334963" y="914400"/>
            <a:ext cx="3589337" cy="2019300"/>
          </a:xfrm>
          <a:prstGeom prst="rect">
            <a:avLst/>
          </a:prstGeom>
        </p:spPr>
      </p:sp>
      <p:sp>
        <p:nvSpPr>
          <p:cNvPr id="2" name="Slide Number Placeholder 3">
            <a:extLst>
              <a:ext uri="{FF2B5EF4-FFF2-40B4-BE49-F238E27FC236}">
                <a16:creationId xmlns:a16="http://schemas.microsoft.com/office/drawing/2014/main" id="{71622A0E-A82D-62C8-FDEF-6A88DA661F3A}"/>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11</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18B14F88-A4D9-F6C6-CFC7-A30E4A6CC16F}"/>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1735833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24532"/>
            <a:ext cx="6179280" cy="5346502"/>
          </a:xfrm>
          <a:prstGeom prst="rect">
            <a:avLst/>
          </a:prstGeom>
        </p:spPr>
        <p:txBody>
          <a:bodyPr/>
          <a:lstStyle/>
          <a:p>
            <a:pPr marL="171450" indent="-171450">
              <a:spcAft>
                <a:spcPts val="600"/>
              </a:spcAft>
              <a:buFont typeface="Arial" panose="020B0604020202020204" pitchFamily="34" charset="0"/>
              <a:buChar char="•"/>
            </a:pPr>
            <a:r>
              <a:rPr lang="es-US" sz="1000" dirty="0"/>
              <a:t>Si eso parece demasiado confuso, una ruta más sencilla que considerar es elegir un fondo de fecha establecida basado aproximadamente en el año en que planee jubilarse y comenzar a realizar retiros.</a:t>
            </a:r>
          </a:p>
          <a:p>
            <a:pPr marL="171450" indent="-171450">
              <a:spcAft>
                <a:spcPts val="600"/>
              </a:spcAft>
              <a:buFont typeface="Arial" panose="020B0604020202020204" pitchFamily="34" charset="0"/>
              <a:buChar char="•"/>
            </a:pPr>
            <a:r>
              <a:rPr lang="es-US" sz="1000" dirty="0"/>
              <a:t>Imagine que es como una función de piloto automático para sus inversiones. </a:t>
            </a:r>
          </a:p>
          <a:p>
            <a:pPr marL="171450" indent="-171450">
              <a:spcAft>
                <a:spcPts val="600"/>
              </a:spcAft>
              <a:buFont typeface="Arial" panose="020B0604020202020204" pitchFamily="34" charset="0"/>
              <a:buChar char="•"/>
            </a:pPr>
            <a:r>
              <a:rPr lang="es-US" sz="1000" dirty="0"/>
              <a:t>Esta tabla, que se denomina “trayectoria controlada”, ayuda a mostrar cómo las inversiones en un fondo con fecha establecida cambian con el tiempo:</a:t>
            </a:r>
          </a:p>
          <a:p>
            <a:pPr lvl="1">
              <a:spcAft>
                <a:spcPts val="600"/>
              </a:spcAft>
              <a:buFont typeface="Courier New" panose="02070309020205020404" pitchFamily="49" charset="0"/>
              <a:buChar char="o"/>
            </a:pPr>
            <a:r>
              <a:rPr lang="es-US" sz="1000" dirty="0"/>
              <a:t>De izquierda a derecha, puede ver que las inversiones de crecimiento, como los fondos de acciones, tienen un papel más importante en la creación o la combinación de cada fondo cuando faltan varios años para la fecha de jubilación establecida. Esto se debe a que las acciones tienen el potencial de dejar rendimientos más altos, pero también son más vulnerables a las bajas del mercado. </a:t>
            </a:r>
          </a:p>
          <a:p>
            <a:pPr lvl="1">
              <a:spcAft>
                <a:spcPts val="600"/>
              </a:spcAft>
              <a:buFont typeface="Courier New" panose="02070309020205020404" pitchFamily="49" charset="0"/>
              <a:buChar char="o"/>
            </a:pPr>
            <a:r>
              <a:rPr lang="es-US" sz="1000" dirty="0"/>
              <a:t>A medida que se acerque a la fecha de jubilación establecida, que aproximadamente corresponde al año en que tenga la intención de jubilarse y comenzar a realizar retiros, la mezcla cambia de manera gradual para incluir más inversiones de renta fija, como fondos de bonos. Los bonos tienden a subir y bajar menos drásticamente que las acciones, pero, por lo general, no ofrecen tanta posibilidad de crecimiento.</a:t>
            </a:r>
          </a:p>
          <a:p>
            <a:pPr lvl="1">
              <a:spcAft>
                <a:spcPts val="600"/>
              </a:spcAft>
              <a:buFont typeface="Courier New" panose="02070309020205020404" pitchFamily="49" charset="0"/>
              <a:buChar char="o"/>
            </a:pPr>
            <a:r>
              <a:rPr lang="es-US" sz="1000" dirty="0"/>
              <a:t>Este enfoque ayuda a enfatizar el crecimiento de la inversión cuando uno es más joven, cuando sus inversiones pueden asumir más riesgos en el mercado porque se cuenta con el beneficio del tiempo de nuestro lado y </a:t>
            </a:r>
            <a:r>
              <a:rPr lang="es-US" sz="1000" dirty="0">
                <a:solidFill>
                  <a:srgbClr val="222222"/>
                </a:solidFill>
                <a:latin typeface="ProximaNova-Regular"/>
              </a:rPr>
              <a:t>también puede </a:t>
            </a:r>
            <a:r>
              <a:rPr lang="es-US" sz="1000" dirty="0"/>
              <a:t>ayudar a reducir el impacto de las disminuciones del mercado a medida que se acerca a la jubilación y comienza a prepararse para realizar los retiros por la jubilación.</a:t>
            </a:r>
          </a:p>
          <a:p>
            <a:pPr lvl="1">
              <a:spcAft>
                <a:spcPts val="600"/>
              </a:spcAft>
              <a:buFont typeface="Courier New" panose="02070309020205020404" pitchFamily="49" charset="0"/>
              <a:buChar char="o"/>
            </a:pPr>
            <a:r>
              <a:rPr lang="es-US" sz="1000" b="1" dirty="0"/>
              <a:t>[OPCIONAL PARA LOS PLANES QUE UTILIZAN LA SERIE DE JUBILACIÓN CON FECHA ESTABLECIDA DE AMERICAN FUNDS:]</a:t>
            </a:r>
            <a:r>
              <a:rPr lang="es-US" sz="1000" dirty="0"/>
              <a:t> Los fondos de la serie de jubilación con fecha establecida de American </a:t>
            </a:r>
            <a:r>
              <a:rPr lang="es-US" sz="1000" dirty="0" err="1"/>
              <a:t>Funds</a:t>
            </a:r>
            <a:r>
              <a:rPr lang="es-US" sz="1000" dirty="0"/>
              <a:t> también se administran durante aproximadamente 30 años después de la fecha de jubilación establecida. Por lo tanto, la asignación a bonos sigue aumentando durante la jubilación, lo que puede ayudar a proporcionar una medida de protección durante las bajas del mercado. </a:t>
            </a:r>
          </a:p>
          <a:p>
            <a:pPr marL="171450" indent="-171450">
              <a:spcAft>
                <a:spcPts val="600"/>
              </a:spcAft>
              <a:buFont typeface="Arial" panose="020B0604020202020204" pitchFamily="34" charset="0"/>
              <a:buChar char="•"/>
            </a:pPr>
            <a:r>
              <a:rPr lang="es-US" sz="1000" dirty="0"/>
              <a:t>Este sencillo enfoque de inversión puede ser una opción atractiva para los inversionistas que no quieran dedicar mucho tiempo y esfuerzo a elegir y monitorear sus propias inversiones.</a:t>
            </a:r>
          </a:p>
          <a:p>
            <a:pPr marL="0" indent="0">
              <a:spcAft>
                <a:spcPts val="600"/>
              </a:spcAft>
              <a:buFont typeface="Arial" panose="020B0604020202020204" pitchFamily="34" charset="0"/>
              <a:buNone/>
            </a:pPr>
            <a:r>
              <a:rPr lang="es-US" sz="1000" b="1" dirty="0"/>
              <a:t>[HAGA CLIC AQUÍ]</a:t>
            </a:r>
          </a:p>
        </p:txBody>
      </p:sp>
      <p:sp>
        <p:nvSpPr>
          <p:cNvPr id="2" name="Slide Image Placeholder 1"/>
          <p:cNvSpPr>
            <a:spLocks noGrp="1" noRot="1" noChangeAspect="1"/>
          </p:cNvSpPr>
          <p:nvPr>
            <p:ph type="sldImg"/>
          </p:nvPr>
        </p:nvSpPr>
        <p:spPr>
          <a:xfrm>
            <a:off x="334963" y="919163"/>
            <a:ext cx="3627437" cy="2041525"/>
          </a:xfrm>
          <a:prstGeom prst="rect">
            <a:avLst/>
          </a:prstGeom>
          <a:effectLst/>
        </p:spPr>
      </p:sp>
      <p:sp>
        <p:nvSpPr>
          <p:cNvPr id="5" name="Slide Number Placeholder 3">
            <a:extLst>
              <a:ext uri="{FF2B5EF4-FFF2-40B4-BE49-F238E27FC236}">
                <a16:creationId xmlns:a16="http://schemas.microsoft.com/office/drawing/2014/main" id="{BAC68218-E2C2-3DA6-E174-C27BB6F01BF4}"/>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12</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A27DF407-020E-0682-D236-EA58025197A5}"/>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108089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917575"/>
            <a:ext cx="3584575" cy="2016125"/>
          </a:xfrm>
          <a:prstGeom prst="rect">
            <a:avLst/>
          </a:prstGeom>
        </p:spPr>
      </p:sp>
      <p:sp>
        <p:nvSpPr>
          <p:cNvPr id="3" name="Notes Placeholder 2"/>
          <p:cNvSpPr>
            <a:spLocks noGrp="1"/>
          </p:cNvSpPr>
          <p:nvPr>
            <p:ph type="body" idx="1"/>
          </p:nvPr>
        </p:nvSpPr>
        <p:spPr>
          <a:xfrm>
            <a:off x="334963" y="3314700"/>
            <a:ext cx="6179280" cy="5265536"/>
          </a:xfrm>
          <a:prstGeom prst="rect">
            <a:avLst/>
          </a:prstGeom>
        </p:spPr>
        <p:txBody>
          <a:bodyPr/>
          <a:lstStyle/>
          <a:p>
            <a:pPr marL="0" indent="0" algn="l" defTabSz="966612" rtl="0">
              <a:spcAft>
                <a:spcPts val="600"/>
              </a:spcAft>
              <a:buNone/>
              <a:defRPr/>
            </a:pPr>
            <a:r>
              <a:rPr lang="es-US" sz="1000" b="1" dirty="0">
                <a:solidFill>
                  <a:srgbClr val="000000"/>
                </a:solidFill>
              </a:rPr>
              <a:t>[OPCIONAL: OPCIÓN DE FONDO CON FECHA ESTABLECIDA]</a:t>
            </a:r>
          </a:p>
          <a:p>
            <a:pPr marL="191589" indent="-191589">
              <a:spcAft>
                <a:spcPts val="600"/>
              </a:spcAft>
              <a:buFont typeface="Arial" panose="020B0604020202020204" pitchFamily="34" charset="0"/>
              <a:buChar char="•"/>
            </a:pPr>
            <a:r>
              <a:rPr lang="es-US" sz="1000" dirty="0">
                <a:solidFill>
                  <a:srgbClr val="000000"/>
                </a:solidFill>
              </a:rPr>
              <a:t>Elegir un fondo con fecha establecida también es fácil:</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Comience con su año de nacimiento y sume 65 para determinar su año de jubilación aproximado.</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Luego, busque el fondo con fecha establecida más próximo a su año de jubilación</a:t>
            </a:r>
            <a:r>
              <a:rPr lang="pl-PL" sz="1000" dirty="0">
                <a:solidFill>
                  <a:srgbClr val="000000"/>
                </a:solidFill>
                <a:latin typeface="Avenir Next LT Com Regular" panose="020B0503020202020204" pitchFamily="34" charset="0"/>
              </a:rPr>
              <a:t>.</a:t>
            </a:r>
            <a:endParaRPr lang="es-US" sz="1000" dirty="0">
              <a:solidFill>
                <a:srgbClr val="000000"/>
              </a:solidFill>
              <a:latin typeface="Avenir Next LT Com Regular" panose="020B0503020202020204" pitchFamily="34" charset="0"/>
            </a:endParaRP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Es así de fácil.</a:t>
            </a:r>
          </a:p>
          <a:p>
            <a:pPr marL="191589" indent="-191589">
              <a:spcAft>
                <a:spcPts val="600"/>
              </a:spcAft>
              <a:buFont typeface="Arial" panose="020B0604020202020204" pitchFamily="34" charset="0"/>
              <a:buChar char="•"/>
            </a:pPr>
            <a:r>
              <a:rPr lang="es-US" sz="1000" dirty="0">
                <a:solidFill>
                  <a:srgbClr val="000000"/>
                </a:solidFill>
              </a:rPr>
              <a:t>Tenga en cuenta que, en esta ecuación, se supone que comenzará a realizar retiros de jubilación a los 65 años.</a:t>
            </a:r>
          </a:p>
          <a:p>
            <a:pPr marL="191589" indent="-191589">
              <a:spcAft>
                <a:spcPts val="600"/>
              </a:spcAft>
              <a:buFont typeface="Arial" panose="020B0604020202020204" pitchFamily="34" charset="0"/>
              <a:buChar char="•"/>
            </a:pPr>
            <a:r>
              <a:rPr lang="es-US" sz="1000" dirty="0">
                <a:solidFill>
                  <a:srgbClr val="000000"/>
                </a:solidFill>
              </a:rPr>
              <a:t>Si planea comenzar a realizar retiros antes o después de los 65 años, es posible que desee considerar otro fondo con fecha establecida que se alinee mejor con sus objetivos de jubilación. </a:t>
            </a:r>
          </a:p>
          <a:p>
            <a:pPr marL="0" indent="0">
              <a:spcAft>
                <a:spcPts val="600"/>
              </a:spcAft>
              <a:buNone/>
            </a:pPr>
            <a:r>
              <a:rPr lang="es-US" sz="1000" b="1" dirty="0">
                <a:solidFill>
                  <a:srgbClr val="000000"/>
                </a:solidFill>
              </a:rPr>
              <a:t>[HAGA CLIC AQUÍ]</a:t>
            </a:r>
          </a:p>
        </p:txBody>
      </p:sp>
      <p:sp>
        <p:nvSpPr>
          <p:cNvPr id="5" name="Slide Number Placeholder 3">
            <a:extLst>
              <a:ext uri="{FF2B5EF4-FFF2-40B4-BE49-F238E27FC236}">
                <a16:creationId xmlns:a16="http://schemas.microsoft.com/office/drawing/2014/main" id="{072A9D48-F43F-74FF-9FBE-96CC58DE14E8}"/>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13</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2DDDEA62-3484-BF60-15FA-105E269F554B}"/>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872075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013450" cy="5265536"/>
          </a:xfrm>
          <a:prstGeom prst="rect">
            <a:avLst/>
          </a:prstGeom>
        </p:spPr>
        <p:txBody>
          <a:bodyPr/>
          <a:lstStyle/>
          <a:p>
            <a:pPr>
              <a:spcAft>
                <a:spcPts val="600"/>
              </a:spcAft>
            </a:pPr>
            <a:r>
              <a:rPr lang="es-US" sz="1000" dirty="0"/>
              <a:t>Ahora, hablemos sobre cómo permanecer en curso. Lo mejor que puede hacer es mantenerse enfocado en su plan de jubilación, incluso con los cambios del mercado.	</a:t>
            </a:r>
          </a:p>
          <a:p>
            <a:pPr marL="0" indent="0">
              <a:spcAft>
                <a:spcPts val="600"/>
              </a:spcAft>
              <a:buNone/>
            </a:pPr>
            <a:r>
              <a:rPr lang="es-US" sz="1000" b="1" dirty="0"/>
              <a:t>[HAGA CLIC AQUÍ]</a:t>
            </a:r>
          </a:p>
        </p:txBody>
      </p:sp>
      <p:sp>
        <p:nvSpPr>
          <p:cNvPr id="8" name="Slide Image Placeholder 7">
            <a:extLst>
              <a:ext uri="{FF2B5EF4-FFF2-40B4-BE49-F238E27FC236}">
                <a16:creationId xmlns:a16="http://schemas.microsoft.com/office/drawing/2014/main" id="{976E7DDD-955A-46DE-BE39-AD2CBCF55107}"/>
              </a:ext>
            </a:extLst>
          </p:cNvPr>
          <p:cNvSpPr>
            <a:spLocks noGrp="1" noRot="1" noChangeAspect="1"/>
          </p:cNvSpPr>
          <p:nvPr>
            <p:ph type="sldImg"/>
          </p:nvPr>
        </p:nvSpPr>
        <p:spPr>
          <a:xfrm>
            <a:off x="334963" y="914400"/>
            <a:ext cx="3590925" cy="2019300"/>
          </a:xfrm>
          <a:prstGeom prst="rect">
            <a:avLst/>
          </a:prstGeom>
        </p:spPr>
      </p:sp>
      <p:sp>
        <p:nvSpPr>
          <p:cNvPr id="2" name="Slide Number Placeholder 3">
            <a:extLst>
              <a:ext uri="{FF2B5EF4-FFF2-40B4-BE49-F238E27FC236}">
                <a16:creationId xmlns:a16="http://schemas.microsoft.com/office/drawing/2014/main" id="{BCF51950-21DE-2CDE-39B0-9BA67BFCFFEF}"/>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14</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B01CEEBC-D830-A677-A98B-49EF74E8C4F1}"/>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3138211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930275"/>
            <a:ext cx="3560762" cy="2003425"/>
          </a:xfrm>
          <a:prstGeom prst="rect">
            <a:avLst/>
          </a:prstGeom>
        </p:spPr>
      </p:sp>
      <p:sp>
        <p:nvSpPr>
          <p:cNvPr id="3" name="Notes Placeholder 2"/>
          <p:cNvSpPr>
            <a:spLocks noGrp="1"/>
          </p:cNvSpPr>
          <p:nvPr>
            <p:ph type="body" idx="1"/>
          </p:nvPr>
        </p:nvSpPr>
        <p:spPr>
          <a:xfrm>
            <a:off x="334963" y="3314700"/>
            <a:ext cx="6179280" cy="5265536"/>
          </a:xfrm>
          <a:prstGeom prst="rect">
            <a:avLst/>
          </a:prstGeom>
        </p:spPr>
        <p:txBody>
          <a:bodyPr/>
          <a:lstStyle/>
          <a:p>
            <a:pPr marL="171450" indent="-171450">
              <a:spcAft>
                <a:spcPts val="600"/>
              </a:spcAft>
              <a:buFont typeface="Arial" panose="020B0604020202020204" pitchFamily="34" charset="0"/>
              <a:buChar char="•"/>
            </a:pPr>
            <a:r>
              <a:rPr lang="es-US" sz="1000" dirty="0">
                <a:solidFill>
                  <a:srgbClr val="000000"/>
                </a:solidFill>
              </a:rPr>
              <a:t>¿Cuántos de ustedes tienen algún tipo de dispositivo inteligente en este momento? </a:t>
            </a:r>
          </a:p>
          <a:p>
            <a:pPr marL="171450" indent="-171450">
              <a:spcAft>
                <a:spcPts val="600"/>
              </a:spcAft>
              <a:buFont typeface="Arial" panose="020B0604020202020204" pitchFamily="34" charset="0"/>
              <a:buChar char="•"/>
            </a:pPr>
            <a:r>
              <a:rPr lang="es-US" sz="1000" dirty="0">
                <a:solidFill>
                  <a:srgbClr val="000000"/>
                </a:solidFill>
              </a:rPr>
              <a:t>Desde teléfonos y relojes hasta televisores en elevadores y bombas de gasolina, es difícil escapar del ciclo de noticias 24/7. </a:t>
            </a:r>
          </a:p>
          <a:p>
            <a:pPr marL="171450" indent="-171450">
              <a:spcAft>
                <a:spcPts val="600"/>
              </a:spcAft>
              <a:buFont typeface="Arial" panose="020B0604020202020204" pitchFamily="34" charset="0"/>
              <a:buChar char="•"/>
            </a:pPr>
            <a:r>
              <a:rPr lang="es-US" sz="1000" dirty="0">
                <a:solidFill>
                  <a:srgbClr val="000000"/>
                </a:solidFill>
              </a:rPr>
              <a:t>Y eso significa que es más fácil que nunca alarmarse por los titulares. </a:t>
            </a:r>
          </a:p>
          <a:p>
            <a:pPr marL="171450" indent="-171450">
              <a:spcAft>
                <a:spcPts val="600"/>
              </a:spcAft>
              <a:buFont typeface="Arial" panose="020B0604020202020204" pitchFamily="34" charset="0"/>
              <a:buChar char="•"/>
            </a:pPr>
            <a:r>
              <a:rPr lang="es-US" sz="1000" dirty="0">
                <a:solidFill>
                  <a:srgbClr val="000000"/>
                </a:solidFill>
              </a:rPr>
              <a:t>Ya ha escuchado esto antes: Un minuto la economía está genial y el siguiente va camino a la perdición.  </a:t>
            </a:r>
          </a:p>
          <a:p>
            <a:pPr marL="171450" indent="-171450">
              <a:spcAft>
                <a:spcPts val="600"/>
              </a:spcAft>
              <a:buFont typeface="Arial" panose="020B0604020202020204" pitchFamily="34" charset="0"/>
              <a:buChar char="•"/>
            </a:pPr>
            <a:r>
              <a:rPr lang="es-US" sz="1000" dirty="0">
                <a:solidFill>
                  <a:srgbClr val="000000"/>
                </a:solidFill>
              </a:rPr>
              <a:t>Sin embargo, hay algo cierto: A medida que ahorre para la jubilación, verá muchos altibajos del mercado. Eso es natural. </a:t>
            </a:r>
          </a:p>
          <a:p>
            <a:pPr marL="171450" indent="-171450">
              <a:spcAft>
                <a:spcPts val="600"/>
              </a:spcAft>
              <a:buFont typeface="Arial" panose="020B0604020202020204" pitchFamily="34" charset="0"/>
              <a:buChar char="•"/>
            </a:pPr>
            <a:r>
              <a:rPr lang="es-US" sz="1000" dirty="0">
                <a:solidFill>
                  <a:srgbClr val="000000"/>
                </a:solidFill>
              </a:rPr>
              <a:t>Esto significa que no debe prestar atención y debe mantener una perspectiva a largo plazo para ayudarse a tener éxito. </a:t>
            </a:r>
          </a:p>
          <a:p>
            <a:pPr marL="0" indent="0">
              <a:spcAft>
                <a:spcPts val="600"/>
              </a:spcAft>
              <a:buNone/>
            </a:pPr>
            <a:r>
              <a:rPr lang="es-US" sz="1000" b="1" dirty="0">
                <a:solidFill>
                  <a:srgbClr val="000000"/>
                </a:solidFill>
              </a:rPr>
              <a:t>[HAGA CLIC AQUÍ]</a:t>
            </a:r>
            <a:endParaRPr lang="en-US" sz="1050" dirty="0"/>
          </a:p>
        </p:txBody>
      </p:sp>
      <p:sp>
        <p:nvSpPr>
          <p:cNvPr id="5" name="Slide Number Placeholder 3">
            <a:extLst>
              <a:ext uri="{FF2B5EF4-FFF2-40B4-BE49-F238E27FC236}">
                <a16:creationId xmlns:a16="http://schemas.microsoft.com/office/drawing/2014/main" id="{12E11620-6F70-F9B5-A502-E131F9DCBECF}"/>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15</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6A32BBB2-C6D0-9DDC-77AD-916F568504C7}"/>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854662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919163"/>
            <a:ext cx="3579812" cy="2014537"/>
          </a:xfrm>
          <a:prstGeom prst="rect">
            <a:avLst/>
          </a:prstGeom>
        </p:spPr>
      </p:sp>
      <p:sp>
        <p:nvSpPr>
          <p:cNvPr id="3" name="Notes Placeholder 2"/>
          <p:cNvSpPr>
            <a:spLocks noGrp="1"/>
          </p:cNvSpPr>
          <p:nvPr>
            <p:ph type="body" idx="1"/>
          </p:nvPr>
        </p:nvSpPr>
        <p:spPr>
          <a:xfrm>
            <a:off x="334963" y="3314700"/>
            <a:ext cx="6013450" cy="3600450"/>
          </a:xfrm>
          <a:prstGeom prst="rect">
            <a:avLst/>
          </a:prstGeom>
        </p:spPr>
        <p:txBody>
          <a:bodyPr/>
          <a:lstStyle/>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Sé que mantener una perspectiva a largo plazo puede ser algo más fácil de decir que de hacer, especialmente cuando el mercado cae, pero puede valer la pena.</a:t>
            </a:r>
          </a:p>
          <a:p>
            <a:pPr>
              <a:spcAft>
                <a:spcPts val="600"/>
              </a:spcAft>
            </a:pPr>
            <a:r>
              <a:rPr lang="es-US" sz="1000" dirty="0">
                <a:solidFill>
                  <a:srgbClr val="000000"/>
                </a:solidFill>
                <a:latin typeface="Avenir Next LT Com Regular" panose="020B0503020202020204" pitchFamily="34" charset="0"/>
              </a:rPr>
              <a:t>Observe esta hipotética inversión de $1,000 en el S&amp;P 500 Index durante 30 años:</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En algunos años, los rendimientos llegaron a DESCENDER hasta un -37%. Por lo tanto, algunas inversiones pueden haber perdido valor.</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sym typeface="Avenir Next LT Com Regular"/>
              </a:rPr>
              <a:t>En otros años, los rendimientos SUBIERON hasta un 38%.</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No se deje llevar por los altibajos.</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Lo que realmente importa es el panorama general: al cabo de 30 años, esta inversión única ascendió a más de $18,000.</a:t>
            </a:r>
          </a:p>
          <a:p>
            <a:pPr>
              <a:spcAft>
                <a:spcPts val="600"/>
              </a:spcAft>
            </a:pPr>
            <a:r>
              <a:rPr lang="es-US" sz="1000" dirty="0">
                <a:solidFill>
                  <a:srgbClr val="000000"/>
                </a:solidFill>
                <a:latin typeface="Avenir Next LT Com Regular" panose="020B0503020202020204" pitchFamily="34" charset="0"/>
              </a:rPr>
              <a:t>Obviamente, tendrá que invertir más de $1,000 para la jubilación, pero este ejemplo hipotético muestra el potencial de seguir invirtiendo.</a:t>
            </a:r>
          </a:p>
          <a:p>
            <a:pPr marL="0" indent="0">
              <a:spcAft>
                <a:spcPts val="600"/>
              </a:spcAft>
              <a:buNone/>
            </a:pPr>
            <a:r>
              <a:rPr lang="es-US" sz="1000" b="1" dirty="0">
                <a:solidFill>
                  <a:srgbClr val="000000"/>
                </a:solidFill>
              </a:rPr>
              <a:t>[HAGA CLIC AQUÍ]</a:t>
            </a:r>
          </a:p>
        </p:txBody>
      </p:sp>
      <p:sp>
        <p:nvSpPr>
          <p:cNvPr id="6" name="Footer Placeholder 3">
            <a:extLst>
              <a:ext uri="{FF2B5EF4-FFF2-40B4-BE49-F238E27FC236}">
                <a16:creationId xmlns:a16="http://schemas.microsoft.com/office/drawing/2014/main" id="{01843F6C-BEAA-415F-548F-9FCA1CAE375B}"/>
              </a:ext>
            </a:extLst>
          </p:cNvPr>
          <p:cNvSpPr>
            <a:spLocks noGrp="1"/>
          </p:cNvSpPr>
          <p:nvPr>
            <p:ph type="ftr" sz="quarter" idx="4"/>
          </p:nvPr>
        </p:nvSpPr>
        <p:spPr>
          <a:xfrm>
            <a:off x="184727" y="8685213"/>
            <a:ext cx="4054764" cy="458787"/>
          </a:xfrm>
        </p:spPr>
        <p:txBody>
          <a:bodyPr/>
          <a:lstStyle/>
          <a:p>
            <a:r>
              <a:rPr lang="es-US">
                <a:solidFill>
                  <a:prstClr val="black"/>
                </a:solidFill>
                <a:ea typeface="+mn-ea"/>
                <a:cs typeface="+mn-cs"/>
              </a:rPr>
              <a:t>© 2024 Capital Group. Todos los derechos reservados.</a:t>
            </a:r>
          </a:p>
        </p:txBody>
      </p:sp>
      <p:sp>
        <p:nvSpPr>
          <p:cNvPr id="7" name="Slide Number Placeholder 3">
            <a:extLst>
              <a:ext uri="{FF2B5EF4-FFF2-40B4-BE49-F238E27FC236}">
                <a16:creationId xmlns:a16="http://schemas.microsoft.com/office/drawing/2014/main" id="{82B76346-024B-9D54-EA8F-3340333766C7}"/>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16</a:t>
            </a:fld>
            <a:endParaRPr lang="en-US" sz="800" kern="1200">
              <a:solidFill>
                <a:prstClr val="black"/>
              </a:solidFill>
              <a:latin typeface="Avenir Next LT Com Regular" panose="020B0503020202020204" pitchFamily="34" charset="0"/>
              <a:ea typeface="+mn-ea"/>
              <a:cs typeface="+mn-cs"/>
            </a:endParaRPr>
          </a:p>
        </p:txBody>
      </p:sp>
    </p:spTree>
    <p:extLst>
      <p:ext uri="{BB962C8B-B14F-4D97-AF65-F5344CB8AC3E}">
        <p14:creationId xmlns:p14="http://schemas.microsoft.com/office/powerpoint/2010/main" val="2242487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28060"/>
            <a:ext cx="6013450" cy="5252175"/>
          </a:xfrm>
          <a:prstGeom prst="rect">
            <a:avLst/>
          </a:prstGeom>
        </p:spPr>
        <p:txBody>
          <a:bodyPr/>
          <a:lstStyle/>
          <a:p>
            <a:pPr marL="171450" indent="-171450">
              <a:spcAft>
                <a:spcPts val="600"/>
              </a:spcAft>
              <a:buFont typeface="Arial" panose="020B0604020202020204" pitchFamily="34" charset="0"/>
              <a:buChar char="•"/>
            </a:pPr>
            <a:r>
              <a:rPr lang="es-US" sz="1000" dirty="0"/>
              <a:t>Si bien hacer frente a los altos y bajos del mercado puede parecer abrumador, puede ser la clave para alcanzar sus objetivos de jubilación.</a:t>
            </a:r>
          </a:p>
          <a:p>
            <a:pPr marL="171450" indent="-171450">
              <a:spcAft>
                <a:spcPts val="600"/>
              </a:spcAft>
              <a:buFont typeface="Arial" panose="020B0604020202020204" pitchFamily="34" charset="0"/>
              <a:buChar char="•"/>
            </a:pPr>
            <a:r>
              <a:rPr lang="es-US" sz="1000" dirty="0"/>
              <a:t>En este ejemplo, Bruce mantiene su dinero fuera del mercado. Ahorra $1,000 al mes en efectivo.</a:t>
            </a:r>
          </a:p>
          <a:p>
            <a:pPr marL="171450" indent="-171450">
              <a:spcAft>
                <a:spcPts val="600"/>
              </a:spcAft>
              <a:buFont typeface="Arial" panose="020B0604020202020204" pitchFamily="34" charset="0"/>
              <a:buChar char="•"/>
            </a:pPr>
            <a:r>
              <a:rPr lang="es-US" sz="1000" dirty="0"/>
              <a:t>Además, Allison deposita su dinero en fondos orientados al crecimiento.</a:t>
            </a:r>
          </a:p>
          <a:p>
            <a:pPr marL="171450" indent="-171450">
              <a:spcAft>
                <a:spcPts val="600"/>
              </a:spcAft>
              <a:buFont typeface="Arial" panose="020B0604020202020204" pitchFamily="34" charset="0"/>
              <a:buChar char="•"/>
            </a:pPr>
            <a:r>
              <a:rPr lang="es-US" sz="1000" dirty="0"/>
              <a:t>Aunque Allison solo ahorra $250 al mes, es decir, solo un cuarto de lo que Bruce ahorra, tras 40 años de ahorro, tendría casi $3,000 al mes para retirar, más de $1,300 más que Bruce. </a:t>
            </a:r>
          </a:p>
          <a:p>
            <a:pPr marL="0" indent="0">
              <a:spcAft>
                <a:spcPts val="600"/>
              </a:spcAft>
              <a:buNone/>
            </a:pPr>
            <a:r>
              <a:rPr lang="es-US" sz="1000" b="1" dirty="0"/>
              <a:t>[HAGA CLIC AQUÍ]</a:t>
            </a:r>
          </a:p>
        </p:txBody>
      </p:sp>
      <p:sp>
        <p:nvSpPr>
          <p:cNvPr id="7" name="Slide Image Placeholder 6">
            <a:extLst>
              <a:ext uri="{FF2B5EF4-FFF2-40B4-BE49-F238E27FC236}">
                <a16:creationId xmlns:a16="http://schemas.microsoft.com/office/drawing/2014/main" id="{9E716AFD-CD0E-401A-ACF1-AB7F3D9242A9}"/>
              </a:ext>
            </a:extLst>
          </p:cNvPr>
          <p:cNvSpPr>
            <a:spLocks noGrp="1" noRot="1" noChangeAspect="1"/>
          </p:cNvSpPr>
          <p:nvPr>
            <p:ph type="sldImg"/>
          </p:nvPr>
        </p:nvSpPr>
        <p:spPr>
          <a:xfrm>
            <a:off x="334963" y="914400"/>
            <a:ext cx="3589337" cy="2019300"/>
          </a:xfrm>
          <a:prstGeom prst="rect">
            <a:avLst/>
          </a:prstGeom>
        </p:spPr>
      </p:sp>
      <p:sp>
        <p:nvSpPr>
          <p:cNvPr id="2" name="Slide Number Placeholder 3">
            <a:extLst>
              <a:ext uri="{FF2B5EF4-FFF2-40B4-BE49-F238E27FC236}">
                <a16:creationId xmlns:a16="http://schemas.microsoft.com/office/drawing/2014/main" id="{B49CECD9-06F3-7B55-8613-AA3186D88E39}"/>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17</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2054AEF0-D8C0-2110-198F-750C1D8802A6}"/>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3995568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013450" cy="5265536"/>
          </a:xfrm>
          <a:prstGeom prst="rect">
            <a:avLst/>
          </a:prstGeom>
        </p:spPr>
        <p:txBody>
          <a:bodyPr/>
          <a:lstStyle/>
          <a:p>
            <a:pPr marL="171450" indent="-171450">
              <a:spcAft>
                <a:spcPts val="600"/>
              </a:spcAft>
              <a:buFont typeface="Arial" panose="020B0604020202020204" pitchFamily="34" charset="0"/>
              <a:buChar char="•"/>
            </a:pPr>
            <a:r>
              <a:rPr lang="es-US" sz="1000" dirty="0"/>
              <a:t>Si busca más orientación, utilice la dirección URL proporcionada por su empleador para acceder al sitio de inscripción. Puede explorar el sitio para obtener más información sobre las características, las opciones de inversión y cómo inscribirse en su plan.</a:t>
            </a:r>
          </a:p>
          <a:p>
            <a:pPr marL="171450" indent="-171450">
              <a:spcAft>
                <a:spcPts val="600"/>
              </a:spcAft>
              <a:buFont typeface="Arial" panose="020B0604020202020204" pitchFamily="34" charset="0"/>
              <a:buChar char="•"/>
            </a:pPr>
            <a:r>
              <a:rPr lang="es-US" sz="1000" dirty="0"/>
              <a:t>Una vez que se haya inscrito, es fácil monitorear su cuenta en el sitio web del participante. También puede aprovechar una gran cantidad de funciones interactivas, como calculadoras, para duplicar la tasa de ahorro. </a:t>
            </a:r>
          </a:p>
          <a:p>
            <a:pPr marL="171450" indent="-171450">
              <a:spcAft>
                <a:spcPts val="600"/>
              </a:spcAft>
              <a:buFont typeface="Arial" panose="020B0604020202020204" pitchFamily="34" charset="0"/>
              <a:buChar char="•"/>
            </a:pPr>
            <a:r>
              <a:rPr lang="es-US" sz="1000" dirty="0"/>
              <a:t>En el sitio web, puede acceder a </a:t>
            </a:r>
            <a:r>
              <a:rPr lang="es-US" sz="1000" dirty="0" err="1"/>
              <a:t>ICanRetire.com</a:t>
            </a:r>
            <a:r>
              <a:rPr lang="es-US" sz="1000" dirty="0"/>
              <a:t>, que está lleno de artículos y videos que lo ayudarán a conocer los beneficios de los ahorros para la jubilación. También puede obtener un plan de acción de jubilación adaptado a su estilo de jubilación personal para ayudar a mantener sus ahorros al día.</a:t>
            </a:r>
          </a:p>
          <a:p>
            <a:pPr marL="171450" indent="-171450">
              <a:spcAft>
                <a:spcPts val="600"/>
              </a:spcAft>
              <a:buFont typeface="Arial" panose="020B0604020202020204" pitchFamily="34" charset="0"/>
              <a:buChar char="•"/>
            </a:pPr>
            <a:r>
              <a:rPr lang="es-US" sz="1000" dirty="0"/>
              <a:t>O si desea administrar su cuenta en cualquier lugar, descargue la aplicación móvil en Apple App Store o Google Play.</a:t>
            </a:r>
          </a:p>
          <a:p>
            <a:pPr marL="0" indent="0">
              <a:spcAft>
                <a:spcPts val="600"/>
              </a:spcAft>
              <a:buNone/>
            </a:pPr>
            <a:r>
              <a:rPr lang="es-US" sz="1000" b="1" dirty="0"/>
              <a:t>[HAGA CLIC AQUÍ]</a:t>
            </a:r>
          </a:p>
        </p:txBody>
      </p:sp>
      <p:sp>
        <p:nvSpPr>
          <p:cNvPr id="7" name="Slide Image Placeholder 6">
            <a:extLst>
              <a:ext uri="{FF2B5EF4-FFF2-40B4-BE49-F238E27FC236}">
                <a16:creationId xmlns:a16="http://schemas.microsoft.com/office/drawing/2014/main" id="{BFEC9889-912D-43FB-A804-AB6515BF9FE9}"/>
              </a:ext>
            </a:extLst>
          </p:cNvPr>
          <p:cNvSpPr>
            <a:spLocks noGrp="1" noRot="1" noChangeAspect="1"/>
          </p:cNvSpPr>
          <p:nvPr>
            <p:ph type="sldImg"/>
          </p:nvPr>
        </p:nvSpPr>
        <p:spPr>
          <a:xfrm>
            <a:off x="334963" y="930275"/>
            <a:ext cx="3560762" cy="2003425"/>
          </a:xfrm>
          <a:prstGeom prst="rect">
            <a:avLst/>
          </a:prstGeom>
        </p:spPr>
      </p:sp>
      <p:sp>
        <p:nvSpPr>
          <p:cNvPr id="2" name="Slide Number Placeholder 3">
            <a:extLst>
              <a:ext uri="{FF2B5EF4-FFF2-40B4-BE49-F238E27FC236}">
                <a16:creationId xmlns:a16="http://schemas.microsoft.com/office/drawing/2014/main" id="{619F7DC0-9DF0-23BB-AD5E-467C1433C366}"/>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18</a:t>
            </a:fld>
            <a:endParaRPr lang="en-US" sz="800" kern="1200">
              <a:solidFill>
                <a:prstClr val="black"/>
              </a:solidFill>
              <a:latin typeface="Avenir Next LT Com Regular" panose="020B0503020202020204" pitchFamily="34" charset="0"/>
              <a:ea typeface="+mn-ea"/>
              <a:cs typeface="+mn-cs"/>
            </a:endParaRPr>
          </a:p>
        </p:txBody>
      </p:sp>
      <p:sp>
        <p:nvSpPr>
          <p:cNvPr id="5" name="Footer Placeholder 4">
            <a:extLst>
              <a:ext uri="{FF2B5EF4-FFF2-40B4-BE49-F238E27FC236}">
                <a16:creationId xmlns:a16="http://schemas.microsoft.com/office/drawing/2014/main" id="{D8DBC4DB-2E20-E0A1-AA23-C6C59F8D1FE8}"/>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2902182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179280" cy="5356334"/>
          </a:xfrm>
          <a:prstGeom prst="rect">
            <a:avLst/>
          </a:prstGeom>
        </p:spPr>
        <p:txBody>
          <a:bodyPr/>
          <a:lstStyle/>
          <a:p>
            <a:pPr marL="191589" indent="-191589">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Hoy hemos cubierto mucha información para ayudarlo en su viaje hacia la jubilación y quiero que recuerde tres puntos clave:</a:t>
            </a:r>
          </a:p>
          <a:p>
            <a:pPr marL="191589" indent="-191589">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En primer lugar, hablamos sobre elegir una tasa de contribución que tenga sentido para usted.</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Lo importante es que contribuya lo que pueda ahora y, luego, considere aumentar su contribución con el tiempo.</a:t>
            </a:r>
          </a:p>
          <a:p>
            <a:pPr marL="365125" lvl="1" indent="-182563">
              <a:spcAft>
                <a:spcPts val="600"/>
              </a:spcAft>
              <a:buFont typeface="Courier New" panose="02070309020205020404" pitchFamily="49" charset="0"/>
              <a:buChar char="o"/>
            </a:pPr>
            <a:r>
              <a:rPr lang="es-US" sz="1000" b="1" dirty="0">
                <a:solidFill>
                  <a:srgbClr val="000000"/>
                </a:solidFill>
                <a:latin typeface="Avenir Next LT Com Regular" panose="020B0503020202020204" pitchFamily="34" charset="0"/>
              </a:rPr>
              <a:t>[OPCIONAL]: </a:t>
            </a:r>
            <a:r>
              <a:rPr lang="es-US" sz="1000" dirty="0">
                <a:solidFill>
                  <a:srgbClr val="000000"/>
                </a:solidFill>
                <a:latin typeface="Avenir Next LT Com Regular" panose="020B0503020202020204" pitchFamily="34" charset="0"/>
              </a:rPr>
              <a:t>Su empleador lo ayudará haciendo contribuciones paralelas, así que asegúrese de no dejar dinero en la mesa.</a:t>
            </a:r>
          </a:p>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Luego, hablamos sobre elegir inversiones que estén alineadas con sus objetivos.</a:t>
            </a:r>
          </a:p>
          <a:p>
            <a:pPr marL="365125" lvl="1" indent="-182563">
              <a:spcAft>
                <a:spcPts val="600"/>
              </a:spcAft>
              <a:buFont typeface="Courier New" panose="02070309020205020404" pitchFamily="49" charset="0"/>
              <a:buChar char="o"/>
            </a:pPr>
            <a:r>
              <a:rPr lang="es-US" sz="1000" b="1" dirty="0">
                <a:solidFill>
                  <a:srgbClr val="000000"/>
                </a:solidFill>
                <a:latin typeface="Avenir Next LT Com Regular" panose="020B0503020202020204" pitchFamily="34" charset="0"/>
              </a:rPr>
              <a:t>[OPCIONAL]: </a:t>
            </a:r>
            <a:r>
              <a:rPr lang="es-US" sz="1000" dirty="0">
                <a:solidFill>
                  <a:srgbClr val="000000"/>
                </a:solidFill>
                <a:latin typeface="Avenir Next LT Com Regular" panose="020B0503020202020204" pitchFamily="34" charset="0"/>
              </a:rPr>
              <a:t>Considere los fondos con fecha establecida si desea un enfoque simplificado y automático para invertir.</a:t>
            </a:r>
          </a:p>
          <a:p>
            <a:pPr marL="191589" indent="-191589">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Por último, hablamos sobre la importancia de mantenerse enfocado en su plan de inversión.</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Tiene sentido reevaluarlo de vez en cuando, pero no deje que las noticias diarias o los sobresaltos del mercado interfieran en su plan.</a:t>
            </a:r>
          </a:p>
          <a:p>
            <a:pPr marL="365125" lvl="1" indent="-182563">
              <a:spcAft>
                <a:spcPts val="600"/>
              </a:spcAft>
              <a:buFont typeface="Courier New" panose="02070309020205020404" pitchFamily="49" charset="0"/>
              <a:buChar char="o"/>
              <a:defRPr/>
            </a:pPr>
            <a:r>
              <a:rPr lang="es-US" sz="1000" dirty="0">
                <a:solidFill>
                  <a:srgbClr val="000000"/>
                </a:solidFill>
                <a:latin typeface="Avenir Next LT Com Regular" panose="020B0503020202020204" pitchFamily="34" charset="0"/>
              </a:rPr>
              <a:t>A lo largo de la historia, se ha demostrado que un enfoque de inversión a largo plazo tiene el potencial de ayudarlo a obtener un mejor resultado.</a:t>
            </a:r>
          </a:p>
          <a:p>
            <a:pPr marL="191589" indent="-191589">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Con un poco de planificación, la jubilación puede ser una parte emocionante y satisfactoria de la vida, así que gracias por tomarse el tiempo para reunirse conmigo hoy.</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Espero que nuestra conversación de hoy le haya ayudado a pensar en su plan de inversión.</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sym typeface="Avenir Next LT Com Regular"/>
              </a:rPr>
              <a:t>Lo invito a hablar conmigo o con su empleador si tiene alguna pregunta sobre cómo invertir para la jubilación.</a:t>
            </a:r>
          </a:p>
          <a:p>
            <a:pPr marL="0" indent="0">
              <a:spcAft>
                <a:spcPts val="600"/>
              </a:spcAft>
              <a:buNone/>
            </a:pPr>
            <a:r>
              <a:rPr lang="es-US" sz="1000" b="1" dirty="0">
                <a:solidFill>
                  <a:srgbClr val="000000"/>
                </a:solidFill>
              </a:rPr>
              <a:t>[HAGA CLIC AQUÍ]</a:t>
            </a:r>
          </a:p>
        </p:txBody>
      </p:sp>
      <p:sp>
        <p:nvSpPr>
          <p:cNvPr id="2" name="Slide Image Placeholder 1"/>
          <p:cNvSpPr>
            <a:spLocks noGrp="1" noRot="1" noChangeAspect="1"/>
          </p:cNvSpPr>
          <p:nvPr>
            <p:ph type="sldImg"/>
          </p:nvPr>
        </p:nvSpPr>
        <p:spPr>
          <a:xfrm>
            <a:off x="334963" y="914400"/>
            <a:ext cx="3587750" cy="2019300"/>
          </a:xfrm>
          <a:prstGeom prst="rect">
            <a:avLst/>
          </a:prstGeom>
        </p:spPr>
      </p:sp>
      <p:sp>
        <p:nvSpPr>
          <p:cNvPr id="5" name="Slide Number Placeholder 3">
            <a:extLst>
              <a:ext uri="{FF2B5EF4-FFF2-40B4-BE49-F238E27FC236}">
                <a16:creationId xmlns:a16="http://schemas.microsoft.com/office/drawing/2014/main" id="{2130BBE6-B1C0-F7C3-67D8-0A20F00D925A}"/>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19</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F7AB3FD2-A7A4-3CD7-E09C-C1D0ECD791EC}"/>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3036107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179280" cy="5265536"/>
          </a:xfrm>
          <a:prstGeom prst="rect">
            <a:avLst/>
          </a:prstGeom>
        </p:spPr>
        <p:txBody>
          <a:bodyPr/>
          <a:lstStyle/>
          <a:p>
            <a:pPr>
              <a:spcAft>
                <a:spcPts val="600"/>
              </a:spcAft>
            </a:pPr>
            <a:r>
              <a:rPr lang="es-US" sz="1000" dirty="0"/>
              <a:t>Imagine cómo desea vivir cuando se jubile. </a:t>
            </a:r>
          </a:p>
          <a:p>
            <a:pPr lvl="1">
              <a:spcAft>
                <a:spcPts val="600"/>
              </a:spcAft>
              <a:buFont typeface="Courier New" panose="02070309020205020404" pitchFamily="49" charset="0"/>
              <a:buChar char="o"/>
            </a:pPr>
            <a:r>
              <a:rPr lang="es-US" sz="1000" dirty="0"/>
              <a:t>¿Desea tachar destinos lejanos de su lista?</a:t>
            </a:r>
          </a:p>
          <a:p>
            <a:pPr lvl="1">
              <a:spcAft>
                <a:spcPts val="600"/>
              </a:spcAft>
              <a:buFont typeface="Courier New" panose="02070309020205020404" pitchFamily="49" charset="0"/>
              <a:buChar char="o"/>
            </a:pPr>
            <a:r>
              <a:rPr lang="es-US" sz="1000" dirty="0"/>
              <a:t>¿Espera pasar más tiempo en la playa o dedicarse a la observación de aves?  </a:t>
            </a:r>
          </a:p>
          <a:p>
            <a:pPr lvl="1">
              <a:spcAft>
                <a:spcPts val="600"/>
              </a:spcAft>
              <a:buFont typeface="Courier New" panose="02070309020205020404" pitchFamily="49" charset="0"/>
              <a:buChar char="o"/>
            </a:pPr>
            <a:r>
              <a:rPr lang="es-US" sz="1000" dirty="0"/>
              <a:t>¿Pasará más tiempo con su familia o invitará a sus nietos a su nueva casa de vacaciones? </a:t>
            </a:r>
          </a:p>
          <a:p>
            <a:pPr>
              <a:spcAft>
                <a:spcPts val="600"/>
              </a:spcAft>
            </a:pPr>
            <a:r>
              <a:rPr lang="es-US" sz="1000" dirty="0"/>
              <a:t>Independientemente de cómo quiera pasar su jubilación, tendrá que planificar cómo lograrlo. Pero dedicar el tiempo ahora para pensar en su futuro puede ayudarlo a tomar las medidas necesarias a fin de lograr la jubilación que desea.</a:t>
            </a:r>
          </a:p>
          <a:p>
            <a:pPr marL="0" indent="0">
              <a:spcAft>
                <a:spcPts val="600"/>
              </a:spcAft>
              <a:buNone/>
            </a:pPr>
            <a:r>
              <a:rPr lang="es-US" sz="1000" b="1" dirty="0"/>
              <a:t>[HAGA CLIC AQUÍ]</a:t>
            </a:r>
          </a:p>
        </p:txBody>
      </p:sp>
      <p:sp>
        <p:nvSpPr>
          <p:cNvPr id="7" name="Slide Image Placeholder 6">
            <a:extLst>
              <a:ext uri="{FF2B5EF4-FFF2-40B4-BE49-F238E27FC236}">
                <a16:creationId xmlns:a16="http://schemas.microsoft.com/office/drawing/2014/main" id="{C396E7DC-D159-44C5-9992-2AD224D0912B}"/>
              </a:ext>
            </a:extLst>
          </p:cNvPr>
          <p:cNvSpPr>
            <a:spLocks noGrp="1" noRot="1" noChangeAspect="1"/>
          </p:cNvSpPr>
          <p:nvPr>
            <p:ph type="sldImg"/>
          </p:nvPr>
        </p:nvSpPr>
        <p:spPr>
          <a:xfrm>
            <a:off x="334963" y="914400"/>
            <a:ext cx="3589337" cy="2019300"/>
          </a:xfrm>
          <a:prstGeom prst="rect">
            <a:avLst/>
          </a:prstGeom>
        </p:spPr>
      </p:sp>
      <p:sp>
        <p:nvSpPr>
          <p:cNvPr id="2" name="Slide Number Placeholder 3">
            <a:extLst>
              <a:ext uri="{FF2B5EF4-FFF2-40B4-BE49-F238E27FC236}">
                <a16:creationId xmlns:a16="http://schemas.microsoft.com/office/drawing/2014/main" id="{AAE9319C-55F0-589B-C2EA-9C6FC81974D3}"/>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2</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E62B19E4-00AD-A491-4D1D-9BF43C88AA0A}"/>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289749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927100"/>
            <a:ext cx="3567112" cy="2006600"/>
          </a:xfrm>
          <a:prstGeom prst="rect">
            <a:avLst/>
          </a:prstGeom>
        </p:spPr>
      </p:sp>
      <p:sp>
        <p:nvSpPr>
          <p:cNvPr id="3" name="Notes Placeholder 2"/>
          <p:cNvSpPr>
            <a:spLocks noGrp="1"/>
          </p:cNvSpPr>
          <p:nvPr>
            <p:ph type="body" idx="1"/>
          </p:nvPr>
        </p:nvSpPr>
        <p:spPr>
          <a:xfrm>
            <a:off x="334963" y="3314700"/>
            <a:ext cx="5486400" cy="4268888"/>
          </a:xfrm>
          <a:prstGeom prst="rect">
            <a:avLst/>
          </a:prstGeom>
        </p:spPr>
        <p:txBody>
          <a:bodyPr/>
          <a:lstStyle/>
          <a:p>
            <a:endParaRPr lang="en-US" dirty="0"/>
          </a:p>
        </p:txBody>
      </p:sp>
      <p:sp>
        <p:nvSpPr>
          <p:cNvPr id="8" name="Slide Number Placeholder 3">
            <a:extLst>
              <a:ext uri="{FF2B5EF4-FFF2-40B4-BE49-F238E27FC236}">
                <a16:creationId xmlns:a16="http://schemas.microsoft.com/office/drawing/2014/main" id="{1A901FE2-6CD7-8472-1D32-20AEA3896B40}"/>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20</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1BEA40DD-9F11-2955-8D39-A4C405BDD846}"/>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234962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26318"/>
            <a:ext cx="6179280" cy="5253918"/>
          </a:xfrm>
          <a:prstGeom prst="rect">
            <a:avLst/>
          </a:prstGeom>
        </p:spPr>
        <p:txBody>
          <a:bodyPr/>
          <a:lstStyle/>
          <a:p>
            <a:pPr marL="171450" indent="-171450">
              <a:spcAft>
                <a:spcPts val="600"/>
              </a:spcAft>
              <a:buFont typeface="Arial" panose="020B0604020202020204" pitchFamily="34" charset="0"/>
              <a:buChar char="•"/>
            </a:pPr>
            <a:r>
              <a:rPr lang="es-US" sz="1000" dirty="0"/>
              <a:t>La realidad es que necesita un plan para el futuro.</a:t>
            </a:r>
          </a:p>
          <a:p>
            <a:pPr marL="171450" indent="-171450">
              <a:spcAft>
                <a:spcPts val="600"/>
              </a:spcAft>
              <a:buFont typeface="Arial" panose="020B0604020202020204" pitchFamily="34" charset="0"/>
              <a:buChar char="•"/>
            </a:pPr>
            <a:r>
              <a:rPr lang="es-US" sz="1000" dirty="0"/>
              <a:t>Es posible que el Seguro Social reemplace únicamente hasta el 40% de su ingreso en la jubilación. </a:t>
            </a:r>
            <a:r>
              <a:rPr lang="es-US" sz="1000" b="1" dirty="0"/>
              <a:t>[Fuente: Administración del Seguro Social</a:t>
            </a:r>
            <a:r>
              <a:rPr lang="es-US" sz="1000" b="1" i="0" kern="1200" dirty="0">
                <a:solidFill>
                  <a:schemeClr val="tx1"/>
                </a:solidFill>
                <a:ea typeface="+mn-ea"/>
                <a:cs typeface="+mn-cs"/>
              </a:rPr>
              <a:t>, </a:t>
            </a:r>
            <a:r>
              <a:rPr lang="en-GB" sz="1000" b="1" i="0" kern="1200" dirty="0" err="1">
                <a:solidFill>
                  <a:schemeClr val="tx1"/>
                </a:solidFill>
                <a:ea typeface="+mn-ea"/>
                <a:cs typeface="+mn-cs"/>
              </a:rPr>
              <a:t>febrero</a:t>
            </a:r>
            <a:r>
              <a:rPr lang="en-GB" sz="1000" b="1" i="0" kern="1200" dirty="0">
                <a:solidFill>
                  <a:schemeClr val="tx1"/>
                </a:solidFill>
                <a:ea typeface="+mn-ea"/>
                <a:cs typeface="+mn-cs"/>
              </a:rPr>
              <a:t> del 2023</a:t>
            </a:r>
            <a:r>
              <a:rPr lang="es-US" sz="1000" b="1" i="0" kern="1200" dirty="0">
                <a:solidFill>
                  <a:schemeClr val="tx1"/>
                </a:solidFill>
                <a:ea typeface="+mn-ea"/>
                <a:cs typeface="+mn-cs"/>
              </a:rPr>
              <a:t>]</a:t>
            </a:r>
          </a:p>
          <a:p>
            <a:pPr marL="171450" indent="-171450">
              <a:spcAft>
                <a:spcPts val="600"/>
              </a:spcAft>
              <a:buFont typeface="Arial" panose="020B0604020202020204" pitchFamily="34" charset="0"/>
              <a:buChar char="•"/>
            </a:pPr>
            <a:r>
              <a:rPr lang="es-US" sz="1000" dirty="0"/>
              <a:t>Eso dejará una gran brecha en su ingreso y depende de usted llenarla.</a:t>
            </a:r>
          </a:p>
          <a:p>
            <a:pPr marL="171450" indent="-171450">
              <a:spcAft>
                <a:spcPts val="600"/>
              </a:spcAft>
              <a:buFont typeface="Arial" panose="020B0604020202020204" pitchFamily="34" charset="0"/>
              <a:buChar char="•"/>
            </a:pPr>
            <a:r>
              <a:rPr lang="es-US" sz="1000" dirty="0"/>
              <a:t>Sus sueños de jubilación y, lo que es más importante, su sustento dependen de ello.</a:t>
            </a:r>
          </a:p>
          <a:p>
            <a:pPr marL="0" indent="0">
              <a:spcAft>
                <a:spcPts val="600"/>
              </a:spcAft>
              <a:buNone/>
            </a:pPr>
            <a:r>
              <a:rPr lang="es-US" sz="1000" b="1" dirty="0"/>
              <a:t>[HAGA CLIC AQUÍ]</a:t>
            </a:r>
          </a:p>
        </p:txBody>
      </p:sp>
      <p:sp>
        <p:nvSpPr>
          <p:cNvPr id="7" name="Slide Image Placeholder 6">
            <a:extLst>
              <a:ext uri="{FF2B5EF4-FFF2-40B4-BE49-F238E27FC236}">
                <a16:creationId xmlns:a16="http://schemas.microsoft.com/office/drawing/2014/main" id="{FAEFF64A-C1ED-4DAC-B575-C3A7A41BD8D2}"/>
              </a:ext>
            </a:extLst>
          </p:cNvPr>
          <p:cNvSpPr>
            <a:spLocks noGrp="1" noRot="1" noChangeAspect="1"/>
          </p:cNvSpPr>
          <p:nvPr>
            <p:ph type="sldImg"/>
          </p:nvPr>
        </p:nvSpPr>
        <p:spPr>
          <a:xfrm>
            <a:off x="344488" y="927100"/>
            <a:ext cx="3549650" cy="1997075"/>
          </a:xfrm>
          <a:prstGeom prst="rect">
            <a:avLst/>
          </a:prstGeom>
        </p:spPr>
      </p:sp>
      <p:sp>
        <p:nvSpPr>
          <p:cNvPr id="2" name="Slide Number Placeholder 3">
            <a:extLst>
              <a:ext uri="{FF2B5EF4-FFF2-40B4-BE49-F238E27FC236}">
                <a16:creationId xmlns:a16="http://schemas.microsoft.com/office/drawing/2014/main" id="{5C03D379-B544-EBEF-5CFD-A6921E94E609}"/>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3</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F6C4DE7B-33C3-6195-0A82-54D1E22CD87B}"/>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3472525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914400"/>
            <a:ext cx="3589337" cy="2019300"/>
          </a:xfrm>
          <a:prstGeom prst="rect">
            <a:avLst/>
          </a:prstGeom>
        </p:spPr>
      </p:sp>
      <p:sp>
        <p:nvSpPr>
          <p:cNvPr id="3" name="Notes Placeholder 2"/>
          <p:cNvSpPr>
            <a:spLocks noGrp="1"/>
          </p:cNvSpPr>
          <p:nvPr>
            <p:ph type="body" idx="1"/>
          </p:nvPr>
        </p:nvSpPr>
        <p:spPr>
          <a:xfrm>
            <a:off x="334962" y="3314700"/>
            <a:ext cx="6179281" cy="5265536"/>
          </a:xfrm>
          <a:prstGeom prst="rect">
            <a:avLst/>
          </a:prstGeom>
        </p:spPr>
        <p:txBody>
          <a:bodyPr/>
          <a:lstStyle/>
          <a:p>
            <a:pPr marL="191589" indent="-191589">
              <a:spcAft>
                <a:spcPts val="600"/>
              </a:spcAft>
              <a:buFont typeface="Arial" panose="020B0604020202020204" pitchFamily="34" charset="0"/>
              <a:buChar char="•"/>
            </a:pPr>
            <a:r>
              <a:rPr lang="es-US" sz="1000" dirty="0">
                <a:solidFill>
                  <a:srgbClr val="000000"/>
                </a:solidFill>
              </a:rPr>
              <a:t>Cuando el objetivo es ahorrar para la jubilación, deberá considerar tres preguntas importantes:</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¿Cuánto debo contribuir?</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¿En qué fondos debería invertir?</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¿Cómo me mantengo en curso?</a:t>
            </a:r>
          </a:p>
          <a:p>
            <a:pPr marL="219185" indent="-191589">
              <a:spcAft>
                <a:spcPts val="600"/>
              </a:spcAft>
              <a:buFont typeface="Arial" panose="020B0604020202020204" pitchFamily="34" charset="0"/>
              <a:buChar char="•"/>
            </a:pPr>
            <a:r>
              <a:rPr lang="es-US" sz="1000" dirty="0">
                <a:solidFill>
                  <a:srgbClr val="000000"/>
                </a:solidFill>
              </a:rPr>
              <a:t>O, si ya participa en su plan:</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¿Estoy contribuyendo lo suficiente?</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¿Estoy invirtiendo en los fondos correctos?</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¿Mi plan de jubilación se sigue acomodando a mis objetivos?</a:t>
            </a:r>
          </a:p>
          <a:p>
            <a:pPr marL="191589" indent="-191589">
              <a:spcAft>
                <a:spcPts val="600"/>
              </a:spcAft>
              <a:buFont typeface="Arial" panose="020B0604020202020204" pitchFamily="34" charset="0"/>
              <a:buChar char="•"/>
            </a:pPr>
            <a:r>
              <a:rPr lang="es-US" sz="1000" dirty="0">
                <a:solidFill>
                  <a:srgbClr val="000000"/>
                </a:solidFill>
              </a:rPr>
              <a:t>Estas preguntas pueden parecer sencillas, pero pueden constituir un punto de incertidumbre e incluso evitar que algunas personas participen en el plan de su compañía o no ahorren más. </a:t>
            </a:r>
          </a:p>
          <a:p>
            <a:pPr marL="0" indent="0">
              <a:spcAft>
                <a:spcPts val="600"/>
              </a:spcAft>
              <a:buNone/>
            </a:pPr>
            <a:r>
              <a:rPr lang="es-US" sz="1000" b="1" dirty="0">
                <a:solidFill>
                  <a:srgbClr val="000000"/>
                </a:solidFill>
              </a:rPr>
              <a:t>[HAGA CLIC AQUÍ]</a:t>
            </a:r>
          </a:p>
        </p:txBody>
      </p:sp>
      <p:sp>
        <p:nvSpPr>
          <p:cNvPr id="7" name="Slide Number Placeholder 3">
            <a:extLst>
              <a:ext uri="{FF2B5EF4-FFF2-40B4-BE49-F238E27FC236}">
                <a16:creationId xmlns:a16="http://schemas.microsoft.com/office/drawing/2014/main" id="{58539115-6D6E-3B8C-8A58-6DBD98B42223}"/>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4</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053B014D-290C-7566-CA1A-CD19901D8735}"/>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421579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454138"/>
            <a:ext cx="6179280" cy="5126098"/>
          </a:xfrm>
          <a:prstGeom prst="rect">
            <a:avLst/>
          </a:prstGeom>
        </p:spPr>
        <p:txBody>
          <a:bodyPr/>
          <a:lstStyle/>
          <a:p>
            <a:pPr marL="191589" indent="-191589">
              <a:spcAft>
                <a:spcPts val="600"/>
              </a:spcAft>
              <a:buFont typeface="Arial" panose="020B0604020202020204" pitchFamily="34" charset="0"/>
              <a:buChar char="•"/>
            </a:pPr>
            <a:r>
              <a:rPr lang="es-US" sz="1000" dirty="0">
                <a:solidFill>
                  <a:srgbClr val="000000"/>
                </a:solidFill>
              </a:rPr>
              <a:t>Abordemos la primera pregunta: ¿Cuánto debo contribuir?</a:t>
            </a:r>
          </a:p>
          <a:p>
            <a:pPr marL="191589" indent="-191589">
              <a:spcAft>
                <a:spcPts val="600"/>
              </a:spcAft>
            </a:pPr>
            <a:r>
              <a:rPr lang="es-US" sz="1000" dirty="0">
                <a:solidFill>
                  <a:srgbClr val="000000"/>
                </a:solidFill>
              </a:rPr>
              <a:t>Algunos profesionales financieros creen que debe invertir entre el 10 y el 15% de su salario cada año a fin de tener suficiente para sustentarse en la jubilación.</a:t>
            </a:r>
          </a:p>
          <a:p>
            <a:pPr marL="191589" indent="-191589">
              <a:spcAft>
                <a:spcPts val="600"/>
              </a:spcAft>
              <a:buFont typeface="Arial" panose="020B0604020202020204" pitchFamily="34" charset="0"/>
              <a:buChar char="•"/>
            </a:pPr>
            <a:r>
              <a:rPr lang="es-US" sz="1000" dirty="0">
                <a:solidFill>
                  <a:srgbClr val="000000"/>
                </a:solidFill>
              </a:rPr>
              <a:t>No se preocupe si parece demasiado difícil en este momento, porque incluso los pequeños pasos pueden ayudarlo a alcanzar sus objetivos de jubilación. Le mostraré en un minuto.</a:t>
            </a:r>
          </a:p>
          <a:p>
            <a:pPr marL="191589" indent="-191589">
              <a:spcAft>
                <a:spcPts val="600"/>
              </a:spcAft>
              <a:buFont typeface="Arial" panose="020B0604020202020204" pitchFamily="34" charset="0"/>
              <a:buChar char="•"/>
            </a:pPr>
            <a:r>
              <a:rPr lang="es-US" sz="1000" dirty="0">
                <a:solidFill>
                  <a:srgbClr val="000000"/>
                </a:solidFill>
              </a:rPr>
              <a:t>Independientemente de lo que pueda invertir ahora, lo importante es que comience a invertir lo antes posible.</a:t>
            </a:r>
          </a:p>
          <a:p>
            <a:pPr marL="191589" indent="-191589">
              <a:spcAft>
                <a:spcPts val="600"/>
              </a:spcAft>
              <a:buFont typeface="Arial" panose="020B0604020202020204" pitchFamily="34" charset="0"/>
              <a:buChar char="•"/>
            </a:pPr>
            <a:r>
              <a:rPr lang="es-US" sz="1000" dirty="0">
                <a:solidFill>
                  <a:srgbClr val="000000"/>
                </a:solidFill>
              </a:rPr>
              <a:t>De esta manera, aprovechará el tiempo y la oportunidad de que sus ganancias de inversión crezcan. Cuanto más pronto empiece, más tiempo tendrán sus inversiones de trabajar para usted.</a:t>
            </a:r>
          </a:p>
          <a:p>
            <a:pPr marL="0" indent="0">
              <a:spcAft>
                <a:spcPts val="600"/>
              </a:spcAft>
              <a:buNone/>
            </a:pPr>
            <a:r>
              <a:rPr lang="es-US" sz="1000" b="1" dirty="0">
                <a:solidFill>
                  <a:srgbClr val="000000"/>
                </a:solidFill>
              </a:rPr>
              <a:t>[OPCIONAL: CONTRIBUCIÓN PARALELA DEL EMPLEADOR]</a:t>
            </a:r>
          </a:p>
          <a:p>
            <a:pPr marL="171450" indent="-171450">
              <a:spcAft>
                <a:spcPts val="600"/>
              </a:spcAft>
              <a:buFont typeface="Arial" panose="020B0604020202020204" pitchFamily="34" charset="0"/>
              <a:buChar char="•"/>
            </a:pPr>
            <a:r>
              <a:rPr lang="es-US" sz="1000" dirty="0">
                <a:solidFill>
                  <a:srgbClr val="000000"/>
                </a:solidFill>
              </a:rPr>
              <a:t>Un beneficio valioso de su plan de jubilación es que su empleador le dará dinero solo por contribuir a su plan de jubilación. </a:t>
            </a:r>
          </a:p>
          <a:p>
            <a:pPr marL="171450" indent="-171450">
              <a:spcAft>
                <a:spcPts val="600"/>
              </a:spcAft>
              <a:buFont typeface="Arial" panose="020B0604020202020204" pitchFamily="34" charset="0"/>
              <a:buChar char="•"/>
            </a:pPr>
            <a:r>
              <a:rPr lang="es-US" sz="1000" b="1" dirty="0">
                <a:solidFill>
                  <a:srgbClr val="000000"/>
                </a:solidFill>
              </a:rPr>
              <a:t>[Proporcione información de contribución paralela específica del plan]</a:t>
            </a:r>
          </a:p>
          <a:p>
            <a:pPr marL="171450" indent="-171450">
              <a:spcAft>
                <a:spcPts val="600"/>
              </a:spcAft>
              <a:buFont typeface="Arial" panose="020B0604020202020204" pitchFamily="34" charset="0"/>
              <a:buChar char="•"/>
            </a:pPr>
            <a:r>
              <a:rPr lang="es-US" sz="1000" dirty="0">
                <a:solidFill>
                  <a:srgbClr val="000000"/>
                </a:solidFill>
              </a:rPr>
              <a:t>Estas contribuciones del empleador constituyen dinero gratuito que puede ayudarlo a ahorrar más dinero y a acercarse a sus objetivos de jubilación. </a:t>
            </a:r>
          </a:p>
          <a:p>
            <a:pPr marL="0" indent="0">
              <a:spcAft>
                <a:spcPts val="600"/>
              </a:spcAft>
              <a:buNone/>
            </a:pPr>
            <a:r>
              <a:rPr lang="es-US" sz="1000" b="1" dirty="0"/>
              <a:t>[HAGA CLIC AQUÍ]</a:t>
            </a:r>
          </a:p>
        </p:txBody>
      </p:sp>
      <p:sp>
        <p:nvSpPr>
          <p:cNvPr id="8" name="Slide Image Placeholder 7">
            <a:extLst>
              <a:ext uri="{FF2B5EF4-FFF2-40B4-BE49-F238E27FC236}">
                <a16:creationId xmlns:a16="http://schemas.microsoft.com/office/drawing/2014/main" id="{976E7DDD-955A-46DE-BE39-AD2CBCF55107}"/>
              </a:ext>
            </a:extLst>
          </p:cNvPr>
          <p:cNvSpPr>
            <a:spLocks noGrp="1" noRot="1" noChangeAspect="1"/>
          </p:cNvSpPr>
          <p:nvPr>
            <p:ph type="sldImg"/>
          </p:nvPr>
        </p:nvSpPr>
        <p:spPr>
          <a:xfrm>
            <a:off x="334963" y="914400"/>
            <a:ext cx="3589337" cy="2019300"/>
          </a:xfrm>
          <a:prstGeom prst="rect">
            <a:avLst/>
          </a:prstGeom>
        </p:spPr>
      </p:sp>
      <p:sp>
        <p:nvSpPr>
          <p:cNvPr id="2" name="Slide Number Placeholder 3">
            <a:extLst>
              <a:ext uri="{FF2B5EF4-FFF2-40B4-BE49-F238E27FC236}">
                <a16:creationId xmlns:a16="http://schemas.microsoft.com/office/drawing/2014/main" id="{E8676476-0BDD-6E86-F3A0-2B2EB3CC9AB1}"/>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5</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5B6A556D-88F3-86D5-476F-1DB380B39459}"/>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53084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179280" cy="5372100"/>
          </a:xfrm>
          <a:prstGeom prst="rect">
            <a:avLst/>
          </a:prstGeom>
        </p:spPr>
        <p:txBody>
          <a:bodyPr/>
          <a:lstStyle/>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Cuando el objetivo es invertir en la jubilación, el tiempo puede ser uno de sus mejores aliados. </a:t>
            </a:r>
          </a:p>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En este ejemplo hipotético, vemos el poder del tiempo y el costo del retraso.</a:t>
            </a:r>
          </a:p>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En la parte superior, se encuentra una inversión de $200 al mes durante 40 años. Esto da como resultado un retiro mensual por jubilación de $2,343. </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Más tiempo en el mercado da a sus inversiones más oportunidades para crecer a través de la capitalización.</a:t>
            </a:r>
          </a:p>
          <a:p>
            <a:pPr marL="171450" lvl="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En la parte inferior, se encuentra una inversión de $400 al mes durante 30 años. Esto da como resultado un retiro mensual por jubilación de $2,000.</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Si espera tan solo 10 años para empezar a invertir, ni siquiera una contribución mensual del doble sería suficiente para ponerse al día. </a:t>
            </a:r>
          </a:p>
          <a:p>
            <a:pPr marL="171450" lvl="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Para enfatizar aún más el poder del tiempo, veamos las inversiones totales:</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$200/mes por 40 años de su carrera equivale a $96,000.</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$400/mes por 30 años equivale a $144,000.</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Es decir, que equivale a 1.5 veces MÁS contribuciones por casi</a:t>
            </a:r>
            <a:br>
              <a:rPr lang="es-US" sz="1000" dirty="0">
                <a:solidFill>
                  <a:srgbClr val="000000"/>
                </a:solidFill>
                <a:latin typeface="Avenir Next LT Com Regular" panose="020B0503020202020204" pitchFamily="34" charset="0"/>
              </a:rPr>
            </a:br>
            <a:r>
              <a:rPr lang="es-US" sz="1000" dirty="0">
                <a:solidFill>
                  <a:srgbClr val="000000"/>
                </a:solidFill>
                <a:latin typeface="Avenir Next LT Com Regular" panose="020B0503020202020204" pitchFamily="34" charset="0"/>
              </a:rPr>
              <a:t>$350 MENOS en retiros mensuales por jubilación.</a:t>
            </a:r>
          </a:p>
          <a:p>
            <a:pPr marL="171450" lvl="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El tiempo tiene el potencial de ayudarlo a GANAR MÁS con MENOS DINERO. </a:t>
            </a:r>
          </a:p>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¿Ha escuchado el dicho: “Los días son largos, pero los años son cortos”? </a:t>
            </a:r>
          </a:p>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Diez años pueden pasar rápidamente, así que no posponga el ahorro. </a:t>
            </a:r>
          </a:p>
          <a:p>
            <a:pPr marL="171450" indent="-171450">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La decisión más importante que puede tomar acerca de invertir para la jubilación es sencillamente decidirse a hacerlo.</a:t>
            </a:r>
          </a:p>
          <a:p>
            <a:pPr marL="0" indent="0">
              <a:spcAft>
                <a:spcPts val="600"/>
              </a:spcAft>
              <a:buNone/>
            </a:pPr>
            <a:r>
              <a:rPr lang="es-US" sz="1000" b="1" dirty="0">
                <a:solidFill>
                  <a:srgbClr val="000000"/>
                </a:solidFill>
              </a:rPr>
              <a:t>[HAGA CLIC AQUÍ]</a:t>
            </a:r>
          </a:p>
        </p:txBody>
      </p:sp>
      <p:sp>
        <p:nvSpPr>
          <p:cNvPr id="2" name="Slide Image Placeholder 1"/>
          <p:cNvSpPr>
            <a:spLocks noGrp="1" noRot="1" noChangeAspect="1"/>
          </p:cNvSpPr>
          <p:nvPr>
            <p:ph type="sldImg"/>
          </p:nvPr>
        </p:nvSpPr>
        <p:spPr>
          <a:xfrm>
            <a:off x="334963" y="914400"/>
            <a:ext cx="3587750" cy="2019300"/>
          </a:xfrm>
          <a:prstGeom prst="rect">
            <a:avLst/>
          </a:prstGeom>
        </p:spPr>
      </p:sp>
      <p:sp>
        <p:nvSpPr>
          <p:cNvPr id="5" name="Slide Number Placeholder 3">
            <a:extLst>
              <a:ext uri="{FF2B5EF4-FFF2-40B4-BE49-F238E27FC236}">
                <a16:creationId xmlns:a16="http://schemas.microsoft.com/office/drawing/2014/main" id="{7DD054D0-E67A-B7B0-0A94-B73BBEA2D102}"/>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6</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1A7244DA-9891-046D-AFFC-AB0652C5C73A}"/>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2855337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013450" cy="5265536"/>
          </a:xfrm>
          <a:prstGeom prst="rect">
            <a:avLst/>
          </a:prstGeom>
        </p:spPr>
        <p:txBody>
          <a:bodyPr/>
          <a:lstStyle/>
          <a:p>
            <a:pPr marL="171450" indent="-171450">
              <a:spcAft>
                <a:spcPts val="600"/>
              </a:spcAft>
              <a:buFont typeface="Arial" panose="020B0604020202020204" pitchFamily="34" charset="0"/>
              <a:buChar char="•"/>
            </a:pPr>
            <a:r>
              <a:rPr lang="es-US" sz="1000" dirty="0"/>
              <a:t>Ahora, como dije, no es necesario que comience a contribuir de inmediato de un 10 a un 15%; puede comenzar poco a poco y seguir avanzando. Si ya contribuye a su plan, ahora es un buen momento para pensar si puede aumentar aún más sus contribuciones.</a:t>
            </a:r>
          </a:p>
          <a:p>
            <a:pPr marL="171450" indent="-171450">
              <a:spcAft>
                <a:spcPts val="600"/>
              </a:spcAft>
              <a:buFont typeface="Arial" panose="020B0604020202020204" pitchFamily="34" charset="0"/>
              <a:buChar char="•"/>
            </a:pPr>
            <a:r>
              <a:rPr lang="es-US" sz="1000" dirty="0"/>
              <a:t>Veamos cómo sería eso y cómo puede marcar una gran diferencia con el tiempo. </a:t>
            </a:r>
          </a:p>
          <a:p>
            <a:pPr>
              <a:spcAft>
                <a:spcPts val="600"/>
              </a:spcAft>
            </a:pPr>
            <a:r>
              <a:rPr lang="es-US" sz="1000" dirty="0"/>
              <a:t>En este ejemplo hipotético, Antonio comienza a ahorrar con una contribución del 6% y no la cambia hasta su jubilación.</a:t>
            </a:r>
          </a:p>
          <a:p>
            <a:pPr>
              <a:spcAft>
                <a:spcPts val="600"/>
              </a:spcAft>
            </a:pPr>
            <a:r>
              <a:rPr lang="es-US" sz="1000" dirty="0"/>
              <a:t>Sara también comienza a ahorrar con una contribución del 6%, pero aumenta su contribución en solo un 1% cada año hasta que alcance el 12%.</a:t>
            </a:r>
          </a:p>
          <a:p>
            <a:pPr>
              <a:spcAft>
                <a:spcPts val="600"/>
              </a:spcAft>
            </a:pPr>
            <a:r>
              <a:rPr lang="es-US" sz="1000" dirty="0"/>
              <a:t>Observe la diferencia que esos pequeños aumentos generan con el tiempo: Sara </a:t>
            </a:r>
            <a:r>
              <a:rPr lang="es-US" sz="1000" dirty="0">
                <a:sym typeface="Avenir Next LT Com Regular"/>
              </a:rPr>
              <a:t>tendría</a:t>
            </a:r>
            <a:r>
              <a:rPr lang="es-US" sz="1000" dirty="0"/>
              <a:t> $2,914 adicionales en sus retiros mensuales por jubilación.</a:t>
            </a:r>
          </a:p>
          <a:p>
            <a:pPr>
              <a:spcAft>
                <a:spcPts val="600"/>
              </a:spcAft>
            </a:pPr>
            <a:r>
              <a:rPr lang="es-US" sz="1000" dirty="0"/>
              <a:t>Ese dinero podría ayudar a Sara a vivir como desee durante la jubilación.</a:t>
            </a:r>
          </a:p>
          <a:p>
            <a:pPr marL="0" indent="0">
              <a:spcAft>
                <a:spcPts val="600"/>
              </a:spcAft>
              <a:buNone/>
            </a:pPr>
            <a:r>
              <a:rPr lang="es-US" sz="1000" b="1" dirty="0"/>
              <a:t>[HAGA CLIC AQUÍ]</a:t>
            </a:r>
          </a:p>
        </p:txBody>
      </p:sp>
      <p:sp>
        <p:nvSpPr>
          <p:cNvPr id="7" name="Slide Image Placeholder 6">
            <a:extLst>
              <a:ext uri="{FF2B5EF4-FFF2-40B4-BE49-F238E27FC236}">
                <a16:creationId xmlns:a16="http://schemas.microsoft.com/office/drawing/2014/main" id="{9E716AFD-CD0E-401A-ACF1-AB7F3D9242A9}"/>
              </a:ext>
            </a:extLst>
          </p:cNvPr>
          <p:cNvSpPr>
            <a:spLocks noGrp="1" noRot="1" noChangeAspect="1"/>
          </p:cNvSpPr>
          <p:nvPr>
            <p:ph type="sldImg"/>
          </p:nvPr>
        </p:nvSpPr>
        <p:spPr>
          <a:xfrm>
            <a:off x="334963" y="914400"/>
            <a:ext cx="3590925" cy="2019300"/>
          </a:xfrm>
          <a:prstGeom prst="rect">
            <a:avLst/>
          </a:prstGeom>
        </p:spPr>
      </p:sp>
      <p:sp>
        <p:nvSpPr>
          <p:cNvPr id="2" name="Slide Number Placeholder 3">
            <a:extLst>
              <a:ext uri="{FF2B5EF4-FFF2-40B4-BE49-F238E27FC236}">
                <a16:creationId xmlns:a16="http://schemas.microsoft.com/office/drawing/2014/main" id="{F05C4881-BC28-3752-F68D-3A7B7AAC2A72}"/>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7</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E1489D15-2ED8-E121-8542-28C9ED75792D}"/>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101109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013450" cy="5265536"/>
          </a:xfrm>
          <a:prstGeom prst="rect">
            <a:avLst/>
          </a:prstGeom>
        </p:spPr>
        <p:txBody>
          <a:bodyPr/>
          <a:lstStyle/>
          <a:p>
            <a:pPr marL="171450" indent="-171450">
              <a:spcAft>
                <a:spcPts val="600"/>
              </a:spcAft>
              <a:buFont typeface="Arial" panose="020B0604020202020204" pitchFamily="34" charset="0"/>
              <a:buChar char="•"/>
            </a:pPr>
            <a:r>
              <a:rPr lang="es-US" sz="1000" dirty="0"/>
              <a:t>También puede aprovechar los beneficios fiscales potenciales si ahorra para la jubilación.</a:t>
            </a:r>
          </a:p>
          <a:p>
            <a:pPr marL="171450" indent="-171450">
              <a:spcAft>
                <a:spcPts val="600"/>
              </a:spcAft>
              <a:buFont typeface="Arial" panose="020B0604020202020204" pitchFamily="34" charset="0"/>
              <a:buChar char="•"/>
            </a:pPr>
            <a:r>
              <a:rPr lang="es-US" sz="1000" dirty="0"/>
              <a:t>Cuando realice contribuciones antes de impuestos a su plan de jubilación, puede reducir su ingreso sujeto a impuestos. Esto significa que puede reducir sus impuestos anuales actuales.</a:t>
            </a:r>
          </a:p>
          <a:p>
            <a:pPr marL="171450" indent="-171450">
              <a:spcAft>
                <a:spcPts val="600"/>
              </a:spcAft>
              <a:buFont typeface="Arial" panose="020B0604020202020204" pitchFamily="34" charset="0"/>
              <a:buChar char="•"/>
            </a:pPr>
            <a:r>
              <a:rPr lang="es-US" sz="1000" dirty="0"/>
              <a:t>Eso también significa que sus ahorros no impactan tanto a su salario. Por ejemplo, si su tasa de impuestos era del 25%, ahorrar $400 al mes solo reduciría su salario en $300. </a:t>
            </a:r>
          </a:p>
          <a:p>
            <a:pPr marL="171450" indent="-171450">
              <a:spcAft>
                <a:spcPts val="600"/>
              </a:spcAft>
              <a:buFont typeface="Arial" panose="020B0604020202020204" pitchFamily="34" charset="0"/>
              <a:buChar char="•"/>
            </a:pPr>
            <a:r>
              <a:rPr lang="es-US" sz="1000" dirty="0"/>
              <a:t>Cuando llegue el momento de hacer un retiro, deberá pagar impuestos por sus contribuciones y ganancias según su tasa de impuestos futura.</a:t>
            </a:r>
          </a:p>
          <a:p>
            <a:pPr marL="171450" indent="-171450">
              <a:spcAft>
                <a:spcPts val="600"/>
              </a:spcAft>
              <a:buFont typeface="Arial" panose="020B0604020202020204" pitchFamily="34" charset="0"/>
              <a:buChar char="•"/>
            </a:pPr>
            <a:r>
              <a:rPr lang="es-US" sz="1000" dirty="0"/>
              <a:t>Si bien su tasa de impuestos futura podría ser mayor que su tasa actual, muchas personas esperan estar en un nivel de impuestos más bajo cuando se jubilan.</a:t>
            </a:r>
          </a:p>
          <a:p>
            <a:pPr marL="0" indent="0">
              <a:spcAft>
                <a:spcPts val="600"/>
              </a:spcAft>
              <a:buNone/>
            </a:pPr>
            <a:r>
              <a:rPr lang="es-US" sz="1000" b="1" dirty="0"/>
              <a:t>[HAGA CLIC AQUÍ]</a:t>
            </a:r>
          </a:p>
        </p:txBody>
      </p:sp>
      <p:sp>
        <p:nvSpPr>
          <p:cNvPr id="7" name="Slide Image Placeholder 6">
            <a:extLst>
              <a:ext uri="{FF2B5EF4-FFF2-40B4-BE49-F238E27FC236}">
                <a16:creationId xmlns:a16="http://schemas.microsoft.com/office/drawing/2014/main" id="{3BFF8CB6-B45F-42BE-8C7B-408157BE2F16}"/>
              </a:ext>
            </a:extLst>
          </p:cNvPr>
          <p:cNvSpPr>
            <a:spLocks noGrp="1" noRot="1" noChangeAspect="1"/>
          </p:cNvSpPr>
          <p:nvPr>
            <p:ph type="sldImg"/>
          </p:nvPr>
        </p:nvSpPr>
        <p:spPr>
          <a:xfrm>
            <a:off x="334963" y="914400"/>
            <a:ext cx="3589337" cy="2019300"/>
          </a:xfrm>
          <a:prstGeom prst="rect">
            <a:avLst/>
          </a:prstGeom>
        </p:spPr>
      </p:sp>
      <p:sp>
        <p:nvSpPr>
          <p:cNvPr id="2" name="Slide Number Placeholder 3">
            <a:extLst>
              <a:ext uri="{FF2B5EF4-FFF2-40B4-BE49-F238E27FC236}">
                <a16:creationId xmlns:a16="http://schemas.microsoft.com/office/drawing/2014/main" id="{3119D701-691E-F282-8A16-6124A2C9F6CB}"/>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8</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A5305541-AC11-80E2-B8EC-460B0563DA6F}"/>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1998213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63" y="3314700"/>
            <a:ext cx="6013450" cy="5265536"/>
          </a:xfrm>
          <a:prstGeom prst="rect">
            <a:avLst/>
          </a:prstGeom>
        </p:spPr>
        <p:txBody>
          <a:bodyPr/>
          <a:lstStyle/>
          <a:p>
            <a:pPr marL="0" indent="0" algn="l" defTabSz="966612" rtl="0">
              <a:spcAft>
                <a:spcPts val="600"/>
              </a:spcAft>
              <a:buNone/>
              <a:defRPr/>
            </a:pPr>
            <a:r>
              <a:rPr lang="es-US" sz="1000" b="1" dirty="0">
                <a:solidFill>
                  <a:srgbClr val="000000"/>
                </a:solidFill>
              </a:rPr>
              <a:t>[OPCIONAL: OPCIÓN DE CONTRIBUCIÓN ROTH]</a:t>
            </a:r>
          </a:p>
          <a:p>
            <a:pPr marL="171450" indent="-171450" algn="l" defTabSz="966612" rtl="0">
              <a:spcAft>
                <a:spcPts val="600"/>
              </a:spcAft>
              <a:buFont typeface="Arial" panose="020B0604020202020204" pitchFamily="34" charset="0"/>
              <a:buChar char="•"/>
              <a:defRPr/>
            </a:pPr>
            <a:r>
              <a:rPr lang="es-US" sz="1000" dirty="0">
                <a:solidFill>
                  <a:srgbClr val="000000"/>
                </a:solidFill>
              </a:rPr>
              <a:t>Su plan de jubilación también le permite efectuar contribuciones después de impuestos Roth. Esto significa que paga impuestos por sus contribuciones, pero no paga impuestos por las contribuciones o las ganancias cuando realiza un retiro calificado.</a:t>
            </a:r>
          </a:p>
          <a:p>
            <a:pPr marL="365125" lvl="1" indent="-182563">
              <a:spcAft>
                <a:spcPts val="600"/>
              </a:spcAft>
              <a:buFont typeface="Courier New" panose="02070309020205020404" pitchFamily="49" charset="0"/>
              <a:buChar char="o"/>
              <a:defRPr/>
            </a:pPr>
            <a:r>
              <a:rPr lang="es-US" sz="1000" dirty="0">
                <a:solidFill>
                  <a:srgbClr val="000000"/>
                </a:solidFill>
                <a:latin typeface="Avenir Next LT Com Regular" panose="020B0503020202020204" pitchFamily="34" charset="0"/>
              </a:rPr>
              <a:t>Un retiro calificado es aquel en que la contribución inicial a la cuenta se realizó hace al menos cinco años y se cumple una de las siguientes condiciones:</a:t>
            </a:r>
          </a:p>
          <a:p>
            <a:pPr marL="720725" lvl="2" indent="-173038" defTabSz="966612">
              <a:spcAft>
                <a:spcPts val="600"/>
              </a:spcAft>
              <a:buFont typeface="System Font Regular"/>
              <a:buChar char="–"/>
              <a:defRPr/>
            </a:pPr>
            <a:r>
              <a:rPr lang="es-US" sz="1000" dirty="0">
                <a:solidFill>
                  <a:srgbClr val="000000"/>
                </a:solidFill>
              </a:rPr>
              <a:t>El participante tiene al menos 59 años y medio</a:t>
            </a:r>
          </a:p>
          <a:p>
            <a:pPr marL="720725" lvl="2" indent="-173038" defTabSz="966612">
              <a:spcAft>
                <a:spcPts val="600"/>
              </a:spcAft>
              <a:buFont typeface="System Font Regular"/>
              <a:buChar char="–"/>
              <a:defRPr/>
            </a:pPr>
            <a:r>
              <a:rPr lang="es-US" sz="1000" dirty="0">
                <a:solidFill>
                  <a:srgbClr val="000000"/>
                </a:solidFill>
              </a:rPr>
              <a:t>El participante está discapacitado</a:t>
            </a:r>
          </a:p>
          <a:p>
            <a:pPr marL="720725" lvl="2" indent="-173038" defTabSz="966612">
              <a:spcAft>
                <a:spcPts val="600"/>
              </a:spcAft>
              <a:buFont typeface="System Font Regular"/>
              <a:buChar char="–"/>
              <a:defRPr/>
            </a:pPr>
            <a:r>
              <a:rPr lang="es-US" sz="1000" dirty="0">
                <a:solidFill>
                  <a:srgbClr val="000000"/>
                </a:solidFill>
              </a:rPr>
              <a:t>El participante falleció </a:t>
            </a:r>
          </a:p>
          <a:p>
            <a:pPr marL="191589" indent="-191589">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Veamos una comparación hipotética para ayudarlo a considerar los efectos de los impuestos con el tiempo. </a:t>
            </a:r>
          </a:p>
          <a:p>
            <a:pPr marL="191589" indent="-191589">
              <a:spcAft>
                <a:spcPts val="600"/>
              </a:spcAft>
              <a:buFont typeface="Arial" panose="020B0604020202020204" pitchFamily="34" charset="0"/>
              <a:buChar char="•"/>
            </a:pPr>
            <a:r>
              <a:rPr lang="es-US" sz="1000" dirty="0">
                <a:solidFill>
                  <a:srgbClr val="000000"/>
                </a:solidFill>
                <a:latin typeface="Avenir Next LT Com Regular" panose="020B0503020202020204" pitchFamily="34" charset="0"/>
              </a:rPr>
              <a:t>Sofía contribuye $400 al mes </a:t>
            </a:r>
            <a:r>
              <a:rPr lang="es-US" sz="1000" i="0" dirty="0">
                <a:solidFill>
                  <a:srgbClr val="000000"/>
                </a:solidFill>
                <a:latin typeface="Avenir Next LT Com Regular" panose="020B0503020202020204" pitchFamily="34" charset="0"/>
              </a:rPr>
              <a:t>ANTES</a:t>
            </a:r>
            <a:r>
              <a:rPr lang="es-US" sz="1000" i="1" dirty="0">
                <a:solidFill>
                  <a:srgbClr val="000000"/>
                </a:solidFill>
                <a:latin typeface="Avenir Next LT Com Regular" panose="020B0503020202020204" pitchFamily="34" charset="0"/>
              </a:rPr>
              <a:t> </a:t>
            </a:r>
            <a:r>
              <a:rPr lang="es-US" sz="1000" dirty="0">
                <a:solidFill>
                  <a:srgbClr val="000000"/>
                </a:solidFill>
                <a:latin typeface="Avenir Next LT Com Regular" panose="020B0503020202020204" pitchFamily="34" charset="0"/>
              </a:rPr>
              <a:t>de los impuestos.</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Puede ver que su retiro mensual por jubilación después de impuestos podría variar según su tasa de impuestos futura.</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En este caso, podría recibir entre $3,280 y $3,749 al mes durante la jubilación.</a:t>
            </a:r>
          </a:p>
          <a:p>
            <a:pPr marL="191589" indent="-191589">
              <a:spcAft>
                <a:spcPts val="600"/>
              </a:spcAft>
            </a:pPr>
            <a:r>
              <a:rPr lang="es-US" sz="1000" dirty="0">
                <a:solidFill>
                  <a:srgbClr val="000000"/>
                </a:solidFill>
                <a:latin typeface="Avenir Next LT Com Regular" panose="020B0503020202020204" pitchFamily="34" charset="0"/>
              </a:rPr>
              <a:t>James contribuye $300 al mes </a:t>
            </a:r>
            <a:r>
              <a:rPr lang="es-US" sz="1000" i="0" dirty="0">
                <a:solidFill>
                  <a:srgbClr val="000000"/>
                </a:solidFill>
                <a:latin typeface="Avenir Next LT Com Regular" panose="020B0503020202020204" pitchFamily="34" charset="0"/>
              </a:rPr>
              <a:t>DESPUÉS</a:t>
            </a:r>
            <a:r>
              <a:rPr lang="es-US" sz="1000" dirty="0">
                <a:solidFill>
                  <a:srgbClr val="000000"/>
                </a:solidFill>
                <a:latin typeface="Avenir Next LT Com Regular" panose="020B0503020202020204" pitchFamily="34" charset="0"/>
              </a:rPr>
              <a:t> de impuestos (el equivalente hipotético de $400 en dinero antes de impuestos si la tasa de impuestos fuera del 25%). Debido a que ya pagó impuestos por sus contribuciones, su retiro mensual por jubilación no se verá afectado por su tasa de impuestos futura.</a:t>
            </a:r>
          </a:p>
          <a:p>
            <a:pPr marL="365125" lvl="1" indent="-182563">
              <a:spcAft>
                <a:spcPts val="600"/>
              </a:spcAft>
              <a:buFont typeface="Courier New" panose="02070309020205020404" pitchFamily="49" charset="0"/>
              <a:buChar char="o"/>
            </a:pPr>
            <a:r>
              <a:rPr lang="es-US" sz="1000" dirty="0">
                <a:solidFill>
                  <a:srgbClr val="000000"/>
                </a:solidFill>
                <a:latin typeface="Avenir Next LT Com Regular" panose="020B0503020202020204" pitchFamily="34" charset="0"/>
              </a:rPr>
              <a:t>En este caso, recibirá $3,514, independientemente de su tasa de impuestos.</a:t>
            </a:r>
          </a:p>
          <a:p>
            <a:pPr marL="171450" indent="-171450" algn="l" defTabSz="966612" rtl="0">
              <a:spcAft>
                <a:spcPts val="600"/>
              </a:spcAft>
              <a:buFont typeface="Arial" panose="020B0604020202020204" pitchFamily="34" charset="0"/>
              <a:buChar char="•"/>
              <a:defRPr/>
            </a:pPr>
            <a:r>
              <a:rPr lang="es-US" sz="1000" dirty="0">
                <a:solidFill>
                  <a:srgbClr val="000000"/>
                </a:solidFill>
                <a:latin typeface="Avenir Next LT Com Regular" panose="020B0503020202020204" pitchFamily="34" charset="0"/>
              </a:rPr>
              <a:t>La flexibilidad de elegir entre las contribuciones antes de impuestos y Roth puede ser una característica valiosa, ya que permite controlar cómo uno puede estar sujeto a impuestos.</a:t>
            </a:r>
          </a:p>
          <a:p>
            <a:pPr marL="0" indent="0" algn="l" defTabSz="966612" rtl="0">
              <a:spcAft>
                <a:spcPts val="600"/>
              </a:spcAft>
              <a:buNone/>
              <a:defRPr/>
            </a:pPr>
            <a:r>
              <a:rPr lang="es-US" sz="1000" b="1" dirty="0">
                <a:solidFill>
                  <a:srgbClr val="000000"/>
                </a:solidFill>
              </a:rPr>
              <a:t>[HAGA CLIC AQUÍ]</a:t>
            </a:r>
          </a:p>
        </p:txBody>
      </p:sp>
      <p:sp>
        <p:nvSpPr>
          <p:cNvPr id="2" name="Slide Image Placeholder 1"/>
          <p:cNvSpPr>
            <a:spLocks noGrp="1" noRot="1" noChangeAspect="1"/>
          </p:cNvSpPr>
          <p:nvPr>
            <p:ph type="sldImg"/>
          </p:nvPr>
        </p:nvSpPr>
        <p:spPr>
          <a:xfrm>
            <a:off x="334963" y="914400"/>
            <a:ext cx="3589337" cy="2019300"/>
          </a:xfrm>
          <a:prstGeom prst="rect">
            <a:avLst/>
          </a:prstGeom>
        </p:spPr>
      </p:sp>
      <p:sp>
        <p:nvSpPr>
          <p:cNvPr id="5" name="Slide Number Placeholder 3">
            <a:extLst>
              <a:ext uri="{FF2B5EF4-FFF2-40B4-BE49-F238E27FC236}">
                <a16:creationId xmlns:a16="http://schemas.microsoft.com/office/drawing/2014/main" id="{3DF9DD94-1984-BCEE-B1A4-B20E49CD4115}"/>
              </a:ext>
            </a:extLst>
          </p:cNvPr>
          <p:cNvSpPr txBox="1">
            <a:spLocks/>
          </p:cNvSpPr>
          <p:nvPr/>
        </p:nvSpPr>
        <p:spPr>
          <a:xfrm>
            <a:off x="3429000" y="8449144"/>
            <a:ext cx="3169920" cy="481726"/>
          </a:xfrm>
          <a:prstGeom prst="rect">
            <a:avLst/>
          </a:prstGeom>
        </p:spPr>
        <p:txBody>
          <a:bodyPr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r" defTabSz="914400" hangingPunct="1">
              <a:defRPr/>
            </a:pPr>
            <a:fld id="{5144A2BC-7152-4FC8-9A70-252D6E4B557D}" type="slidenum">
              <a:rPr lang="en-US" sz="800" kern="1200" smtClean="0">
                <a:solidFill>
                  <a:prstClr val="black"/>
                </a:solidFill>
                <a:latin typeface="Avenir Next LT Com Regular" panose="020B0503020202020204" pitchFamily="34" charset="0"/>
                <a:ea typeface="+mn-ea"/>
                <a:cs typeface="+mn-cs"/>
              </a:rPr>
              <a:pPr algn="r" defTabSz="914400" hangingPunct="1">
                <a:defRPr/>
              </a:pPr>
              <a:t>9</a:t>
            </a:fld>
            <a:endParaRPr lang="en-US" sz="800" kern="1200">
              <a:solidFill>
                <a:prstClr val="black"/>
              </a:solidFill>
              <a:latin typeface="Avenir Next LT Com Regular" panose="020B0503020202020204" pitchFamily="34" charset="0"/>
              <a:ea typeface="+mn-ea"/>
              <a:cs typeface="+mn-cs"/>
            </a:endParaRPr>
          </a:p>
        </p:txBody>
      </p:sp>
      <p:sp>
        <p:nvSpPr>
          <p:cNvPr id="4" name="Footer Placeholder 3">
            <a:extLst>
              <a:ext uri="{FF2B5EF4-FFF2-40B4-BE49-F238E27FC236}">
                <a16:creationId xmlns:a16="http://schemas.microsoft.com/office/drawing/2014/main" id="{0C3353C0-A424-1C42-48FE-A887E94D4BDD}"/>
              </a:ext>
            </a:extLst>
          </p:cNvPr>
          <p:cNvSpPr>
            <a:spLocks noGrp="1"/>
          </p:cNvSpPr>
          <p:nvPr>
            <p:ph type="ftr" sz="quarter" idx="4"/>
          </p:nvPr>
        </p:nvSpPr>
        <p:spPr/>
        <p:txBody>
          <a:bodyPr/>
          <a:lstStyle/>
          <a:p>
            <a:r>
              <a:rPr lang="es-US">
                <a:solidFill>
                  <a:prstClr val="black"/>
                </a:solidFill>
                <a:ea typeface="+mn-ea"/>
                <a:cs typeface="+mn-cs"/>
              </a:rPr>
              <a:t>© 2024 Capital Group. Todos los derechos reservados.</a:t>
            </a:r>
          </a:p>
        </p:txBody>
      </p:sp>
    </p:spTree>
    <p:extLst>
      <p:ext uri="{BB962C8B-B14F-4D97-AF65-F5344CB8AC3E}">
        <p14:creationId xmlns:p14="http://schemas.microsoft.com/office/powerpoint/2010/main" val="3641981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capgroup.invisionapp.com/dsm/capital-group-american-funds/cg-brand-style-guide?version=612e90866f7be162a2730656" TargetMode="External"/><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8" cy="838200"/>
          </a:xfrm>
        </p:spPr>
        <p:txBody>
          <a:bodyPr/>
          <a:lstStyle>
            <a:lvl1pPr>
              <a:defRPr baseline="0">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baseline="0">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baseline="0">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6" name="Text Placeholder 15"/>
          <p:cNvSpPr>
            <a:spLocks noGrp="1"/>
          </p:cNvSpPr>
          <p:nvPr>
            <p:ph type="body" sz="quarter" idx="15" hasCustomPrompt="1"/>
          </p:nvPr>
        </p:nvSpPr>
        <p:spPr>
          <a:xfrm>
            <a:off x="571497" y="914400"/>
            <a:ext cx="11048941" cy="571500"/>
          </a:xfrm>
          <a:ln w="12700">
            <a:miter lim="400000"/>
          </a:ln>
        </p:spPr>
        <p:txBody>
          <a:bodyPr lIns="0" tIns="0" rIns="0" bIns="0">
            <a:noAutofit/>
          </a:bodyPr>
          <a:lstStyle>
            <a:lvl1pPr>
              <a:defRPr lang="en-US" sz="2400" b="1" baseline="0"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custDataLst>
      <p:tags r:id="rId1"/>
    </p:custDataLst>
    <p:extLst>
      <p:ext uri="{BB962C8B-B14F-4D97-AF65-F5344CB8AC3E}">
        <p14:creationId xmlns:p14="http://schemas.microsoft.com/office/powerpoint/2010/main" val="276264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ubtitle Body Horizontal Picture">
    <p:bg>
      <p:bgPr>
        <a:solidFill>
          <a:schemeClr val="accent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0" y="0"/>
            <a:ext cx="12192000" cy="2600325"/>
          </a:xfrm>
          <a:solidFill>
            <a:schemeClr val="bg1"/>
          </a:solidFill>
        </p:spPr>
        <p:txBody>
          <a:bodyPr anchor="ctr" anchorCtr="1"/>
          <a:lstStyle>
            <a:lvl1pPr marL="0" indent="0">
              <a:buNone/>
              <a:defRPr>
                <a:latin typeface="Avenir Next LT Com Regular" panose="020B0503020202020204" pitchFamily="34" charset="0"/>
              </a:defRPr>
            </a:lvl1pPr>
          </a:lstStyle>
          <a:p>
            <a:r>
              <a:rPr lang="en-GB" dirty="0"/>
              <a:t>Click icon to add picture</a:t>
            </a:r>
            <a:endParaRPr lang="en-US" dirty="0"/>
          </a:p>
        </p:txBody>
      </p:sp>
      <p:sp>
        <p:nvSpPr>
          <p:cNvPr id="2" name="Title 1"/>
          <p:cNvSpPr>
            <a:spLocks noGrp="1"/>
          </p:cNvSpPr>
          <p:nvPr>
            <p:ph type="title" hasCustomPrompt="1"/>
          </p:nvPr>
        </p:nvSpPr>
        <p:spPr>
          <a:xfrm>
            <a:off x="571498" y="2571749"/>
            <a:ext cx="11043506" cy="638175"/>
          </a:xfrm>
        </p:spPr>
        <p:txBody>
          <a:bodyPr/>
          <a:lstStyle>
            <a:lvl1pPr>
              <a:defRPr>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72174"/>
            <a:ext cx="11015665" cy="313347"/>
          </a:xfrm>
        </p:spPr>
        <p:txBody>
          <a:bodyPr/>
          <a:lstStyle>
            <a:lvl1pPr>
              <a:defRPr>
                <a:solidFill>
                  <a:schemeClr val="bg1"/>
                </a:solidFill>
                <a:latin typeface="Avenir Next LT Com Regular" panose="020B0503020202020204" pitchFamily="34" charset="0"/>
              </a:defRPr>
            </a:lvl1pPr>
          </a:lstStyle>
          <a:p>
            <a:pPr hangingPunct="1"/>
            <a:endParaRPr lang="en-GB" dirty="0"/>
          </a:p>
        </p:txBody>
      </p:sp>
      <p:sp>
        <p:nvSpPr>
          <p:cNvPr id="4" name="Slide Number Placeholder 3"/>
          <p:cNvSpPr>
            <a:spLocks noGrp="1"/>
          </p:cNvSpPr>
          <p:nvPr>
            <p:ph type="sldNum" sz="quarter" idx="11"/>
          </p:nvPr>
        </p:nvSpPr>
        <p:spPr/>
        <p:txBody>
          <a:bodyPr/>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4" name="Text Placeholder 13"/>
          <p:cNvSpPr>
            <a:spLocks noGrp="1"/>
          </p:cNvSpPr>
          <p:nvPr>
            <p:ph type="body" sz="quarter" idx="14"/>
          </p:nvPr>
        </p:nvSpPr>
        <p:spPr>
          <a:xfrm>
            <a:off x="571498" y="4043363"/>
            <a:ext cx="11044240" cy="1914525"/>
          </a:xfrm>
        </p:spPr>
        <p:txBody>
          <a:bodyPr numCol="3" spcCol="274320"/>
          <a:lstStyle>
            <a:lvl1pPr marL="342900" marR="0" indent="-342900" algn="l" defTabSz="228600" rtl="0" eaLnBrk="1" fontAlgn="auto" latinLnBrk="0" hangingPunct="1">
              <a:lnSpc>
                <a:spcPct val="100000"/>
              </a:lnSpc>
              <a:spcBef>
                <a:spcPts val="600"/>
              </a:spcBef>
              <a:spcAft>
                <a:spcPts val="1800"/>
              </a:spcAft>
              <a:buClr>
                <a:schemeClr val="accent1">
                  <a:lumMod val="20000"/>
                  <a:lumOff val="80000"/>
                </a:schemeClr>
              </a:buClr>
              <a:buSzTx/>
              <a:buFont typeface="System Font Regular"/>
              <a:buChar char="•"/>
              <a:tabLst/>
              <a:defRPr lang="en-US" sz="2000" b="0" i="0" u="none" strike="noStrike" cap="none" spc="0" baseline="0" dirty="0" smtClean="0">
                <a:ln>
                  <a:noFill/>
                </a:ln>
                <a:solidFill>
                  <a:schemeClr val="bg1"/>
                </a:solidFill>
                <a:uFillTx/>
                <a:latin typeface="Avenir Next LT Com Regular" panose="020B0503020202020204" pitchFamily="34" charset="0"/>
                <a:ea typeface="Avenir Next LT Com Regular" panose="020B0503020202020204" pitchFamily="34" charset="0"/>
                <a:cs typeface="Avenir Next LT Com Regular" panose="020B0503020202020204" pitchFamily="34" charset="0"/>
                <a:sym typeface="Avenir Next LT Com Regular"/>
              </a:defRPr>
            </a:lvl1pPr>
            <a:lvl2pPr marL="801688" indent="-284163">
              <a:spcBef>
                <a:spcPts val="0"/>
              </a:spcBef>
              <a:buClr>
                <a:schemeClr val="accent1">
                  <a:lumMod val="20000"/>
                  <a:lumOff val="80000"/>
                </a:schemeClr>
              </a:buClr>
              <a:buFont typeface="Arial" panose="020B0604020202020204" pitchFamily="34" charset="0"/>
              <a:buChar char="–"/>
              <a:defRPr sz="2000">
                <a:solidFill>
                  <a:schemeClr val="bg1"/>
                </a:solidFill>
                <a:latin typeface="Avenir Next LT Com Regular" panose="020B0503020202020204" pitchFamily="34" charset="0"/>
              </a:defRPr>
            </a:lvl2pPr>
            <a:lvl3pPr marL="1027113" indent="-225425">
              <a:spcBef>
                <a:spcPts val="0"/>
              </a:spcBef>
              <a:buClr>
                <a:schemeClr val="accent1">
                  <a:lumMod val="20000"/>
                  <a:lumOff val="80000"/>
                </a:schemeClr>
              </a:buClr>
              <a:buFont typeface="Arial" panose="020B0604020202020204" pitchFamily="34" charset="0"/>
              <a:buChar char="•"/>
              <a:defRPr sz="1800">
                <a:solidFill>
                  <a:schemeClr val="bg1"/>
                </a:solidFill>
                <a:latin typeface="Avenir Next LT Com Regular" panose="020B0503020202020204" pitchFamily="34" charset="0"/>
              </a:defRPr>
            </a:lvl3pPr>
            <a:lvl4pPr>
              <a:defRPr>
                <a:latin typeface="Avenir Next LT Com Regular" panose="020B0503020202020204" pitchFamily="34" charset="0"/>
              </a:defRPr>
            </a:lvl4pPr>
            <a:lvl5pPr>
              <a:defRPr>
                <a:latin typeface="Avenir Next LT Com Regular" panose="020B0503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15"/>
          <p:cNvSpPr>
            <a:spLocks noGrp="1"/>
          </p:cNvSpPr>
          <p:nvPr>
            <p:ph type="body" sz="quarter" idx="15" hasCustomPrompt="1"/>
          </p:nvPr>
        </p:nvSpPr>
        <p:spPr>
          <a:xfrm>
            <a:off x="571498" y="3288799"/>
            <a:ext cx="11044240" cy="664838"/>
          </a:xfrm>
          <a:ln w="12700">
            <a:miter lim="400000"/>
          </a:ln>
        </p:spPr>
        <p:txBody>
          <a:bodyPr lIns="0" tIns="0" rIns="0" bIns="0">
            <a:noAutofit/>
          </a:bodyPr>
          <a:lstStyle>
            <a:lvl1pPr>
              <a:defRPr lang="en-US" sz="2400" b="1" smtClean="0">
                <a:solidFill>
                  <a:schemeClr val="accent1">
                    <a:lumMod val="20000"/>
                    <a:lumOff val="80000"/>
                  </a:schemeClr>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10" name="For financial professionals only. Not for use with the public.">
            <a:extLst>
              <a:ext uri="{FF2B5EF4-FFF2-40B4-BE49-F238E27FC236}">
                <a16:creationId xmlns:a16="http://schemas.microsoft.com/office/drawing/2014/main" id="{E78610ED-80D6-C049-1F2D-F73D8ABDE509}"/>
              </a:ext>
            </a:extLst>
          </p:cNvPr>
          <p:cNvSpPr txBox="1"/>
          <p:nvPr/>
        </p:nvSpPr>
        <p:spPr>
          <a:xfrm>
            <a:off x="572523" y="6468621"/>
            <a:ext cx="3088285"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For financial professionals only. Not for use with the public.</a:t>
            </a:r>
          </a:p>
        </p:txBody>
      </p:sp>
    </p:spTree>
    <p:custDataLst>
      <p:tags r:id="rId1"/>
    </p:custDataLst>
    <p:extLst>
      <p:ext uri="{BB962C8B-B14F-4D97-AF65-F5344CB8AC3E}">
        <p14:creationId xmlns:p14="http://schemas.microsoft.com/office/powerpoint/2010/main" val="196043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oughnut Char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266"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0764" y="1671638"/>
            <a:ext cx="11049002" cy="360125"/>
          </a:xfrm>
        </p:spPr>
        <p:txBody>
          <a:bodyPr/>
          <a:lstStyle>
            <a:lvl1pPr>
              <a:defRPr sz="1800" b="1">
                <a:latin typeface="Avenir Next LT Com Regular" panose="020B0503020202020204" pitchFamily="34" charset="0"/>
              </a:defRPr>
            </a:lvl1pPr>
            <a:lvl2pPr>
              <a:defRPr>
                <a:latin typeface="AvenirNext LT Com Regular" panose="020B0503020202020204" pitchFamily="34" charset="0"/>
              </a:defRPr>
            </a:lvl2pPr>
            <a:lvl3pPr>
              <a:defRPr>
                <a:latin typeface="AvenirNext LT Com Regular" panose="020B0503020202020204" pitchFamily="34" charset="0"/>
              </a:defRPr>
            </a:lvl3pPr>
          </a:lstStyle>
          <a:p>
            <a:pPr lvl="0"/>
            <a:r>
              <a:rPr lang="en-GB" dirty="0"/>
              <a:t>Click to edit Master text styles</a:t>
            </a:r>
          </a:p>
        </p:txBody>
      </p:sp>
      <p:sp>
        <p:nvSpPr>
          <p:cNvPr id="16" name="Text Placeholder 15"/>
          <p:cNvSpPr>
            <a:spLocks noGrp="1"/>
          </p:cNvSpPr>
          <p:nvPr>
            <p:ph type="body" sz="quarter" idx="15" hasCustomPrompt="1"/>
          </p:nvPr>
        </p:nvSpPr>
        <p:spPr>
          <a:xfrm>
            <a:off x="571500" y="914400"/>
            <a:ext cx="11049000" cy="652056"/>
          </a:xfrm>
          <a:ln w="12700">
            <a:miter lim="400000"/>
          </a:ln>
        </p:spPr>
        <p:txBody>
          <a:bodyPr lIns="0" tIns="0" rIns="0" bIns="0">
            <a:noAutofit/>
          </a:bodyPr>
          <a:lstStyle>
            <a:lvl1pPr>
              <a:defRPr lang="en-US" sz="24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206419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
        <p:nvSpPr>
          <p:cNvPr id="8" name="Chart Placeholder 20"/>
          <p:cNvSpPr>
            <a:spLocks noGrp="1"/>
          </p:cNvSpPr>
          <p:nvPr>
            <p:ph type="chart" sz="quarter" idx="17" hasCustomPrompt="1"/>
          </p:nvPr>
        </p:nvSpPr>
        <p:spPr>
          <a:xfrm>
            <a:off x="672763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Tree>
    <p:custDataLst>
      <p:tags r:id="rId1"/>
    </p:custDataLst>
    <p:extLst>
      <p:ext uri="{BB962C8B-B14F-4D97-AF65-F5344CB8AC3E}">
        <p14:creationId xmlns:p14="http://schemas.microsoft.com/office/powerpoint/2010/main" val="94855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2" cy="844688"/>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66539"/>
            <a:ext cx="11048941" cy="373132"/>
          </a:xfrm>
          <a:ln w="12700">
            <a:miter lim="400000"/>
          </a:ln>
        </p:spPr>
        <p:txBody>
          <a:bodyPr lIns="0" tIns="0" rIns="0" bIns="0">
            <a:noAutofit/>
          </a:bodyPr>
          <a:lstStyle>
            <a:lvl1pPr>
              <a:defRPr lang="en-US" sz="1800" b="1" dirty="0" smtClean="0">
                <a:solidFill>
                  <a:schemeClr val="tx1"/>
                </a:solidFill>
              </a:defRPr>
            </a:lvl1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51673"/>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43516" y="2159845"/>
            <a:ext cx="10058400" cy="3657600"/>
          </a:xfrm>
        </p:spPr>
        <p:txBody>
          <a:bodyPr/>
          <a:lstStyle>
            <a:lvl1pPr marL="0" indent="0">
              <a:buNone/>
              <a:defRPr>
                <a:solidFill>
                  <a:schemeClr val="tx1"/>
                </a:solidFill>
                <a:latin typeface="Avenir Next LT Com Regular" panose="020B0503020202020204" pitchFamily="34" charset="0"/>
              </a:defRPr>
            </a:lvl1pPr>
          </a:lstStyle>
          <a:p>
            <a:r>
              <a:rPr lang="en-US" dirty="0"/>
              <a:t>column chart</a:t>
            </a:r>
          </a:p>
        </p:txBody>
      </p:sp>
    </p:spTree>
    <p:custDataLst>
      <p:tags r:id="rId1"/>
    </p:custDataLst>
    <p:extLst>
      <p:ext uri="{BB962C8B-B14F-4D97-AF65-F5344CB8AC3E}">
        <p14:creationId xmlns:p14="http://schemas.microsoft.com/office/powerpoint/2010/main" val="280519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2" cy="844688"/>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4" name="Text Placeholder 13"/>
          <p:cNvSpPr>
            <a:spLocks noGrp="1"/>
          </p:cNvSpPr>
          <p:nvPr>
            <p:ph type="body" sz="quarter" idx="14"/>
          </p:nvPr>
        </p:nvSpPr>
        <p:spPr>
          <a:xfrm>
            <a:off x="571498" y="1666539"/>
            <a:ext cx="11048941" cy="373132"/>
          </a:xfrm>
          <a:ln w="12700">
            <a:miter lim="400000"/>
          </a:ln>
        </p:spPr>
        <p:txBody>
          <a:bodyPr lIns="0" tIns="0" rIns="0" bIns="0">
            <a:noAutofit/>
          </a:bodyPr>
          <a:lstStyle>
            <a:lvl1pPr>
              <a:defRPr lang="en-US" sz="1800" b="1" dirty="0" smtClean="0">
                <a:solidFill>
                  <a:schemeClr val="tx1"/>
                </a:solidFill>
              </a:defRPr>
            </a:lvl1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51673"/>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43516" y="2159845"/>
            <a:ext cx="10058400" cy="3657600"/>
          </a:xfrm>
        </p:spPr>
        <p:txBody>
          <a:bodyPr/>
          <a:lstStyle>
            <a:lvl1pPr marL="0" indent="0">
              <a:buNone/>
              <a:defRPr>
                <a:solidFill>
                  <a:schemeClr val="tx1"/>
                </a:solidFill>
                <a:latin typeface="Avenir Next LT Com Regular" panose="020B0503020202020204" pitchFamily="34" charset="0"/>
              </a:defRPr>
            </a:lvl1pPr>
          </a:lstStyle>
          <a:p>
            <a:r>
              <a:rPr lang="en-US" dirty="0"/>
              <a:t>bar chart</a:t>
            </a:r>
          </a:p>
        </p:txBody>
      </p:sp>
    </p:spTree>
    <p:custDataLst>
      <p:tags r:id="rId1"/>
    </p:custDataLst>
    <p:extLst>
      <p:ext uri="{BB962C8B-B14F-4D97-AF65-F5344CB8AC3E}">
        <p14:creationId xmlns:p14="http://schemas.microsoft.com/office/powerpoint/2010/main" val="70095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9"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0765" y="1666332"/>
            <a:ext cx="11049674" cy="382731"/>
          </a:xfrm>
          <a:ln w="12700">
            <a:miter lim="400000"/>
          </a:ln>
        </p:spPr>
        <p:txBody>
          <a:bodyPr lIns="0" tIns="0" rIns="0" bIns="0">
            <a:noAutofit/>
          </a:bodyPr>
          <a:lstStyle>
            <a:lvl1pPr>
              <a:defRPr lang="en-US" sz="1800" b="1" smtClean="0">
                <a:solidFill>
                  <a:schemeClr val="tx1"/>
                </a:solidFill>
              </a:defRPr>
            </a:lvl1pPr>
            <a:lvl2pPr>
              <a:defRPr lang="en-US" smtClean="0"/>
            </a:lvl2pPr>
            <a:lvl3pPr>
              <a:defRPr lang="en-US" smtClean="0"/>
            </a:lvl3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74420" y="2177288"/>
            <a:ext cx="10058400" cy="3657600"/>
          </a:xfrm>
        </p:spPr>
        <p:txBody>
          <a:bodyPr/>
          <a:lstStyle>
            <a:lvl1pPr marL="0" indent="0">
              <a:buNone/>
              <a:defRPr baseline="0">
                <a:latin typeface="Avenir Next LT Com Regular" panose="020B0503020202020204" pitchFamily="34" charset="0"/>
              </a:defRPr>
            </a:lvl1pPr>
          </a:lstStyle>
          <a:p>
            <a:r>
              <a:rPr lang="en-US" dirty="0"/>
              <a:t>line chart</a:t>
            </a:r>
          </a:p>
        </p:txBody>
      </p:sp>
    </p:spTree>
    <p:custDataLst>
      <p:tags r:id="rId1"/>
    </p:custDataLst>
    <p:extLst>
      <p:ext uri="{BB962C8B-B14F-4D97-AF65-F5344CB8AC3E}">
        <p14:creationId xmlns:p14="http://schemas.microsoft.com/office/powerpoint/2010/main" val="175097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9"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17" name="Table Placeholder 11">
            <a:extLst>
              <a:ext uri="{FF2B5EF4-FFF2-40B4-BE49-F238E27FC236}">
                <a16:creationId xmlns:a16="http://schemas.microsoft.com/office/drawing/2014/main" id="{F76683AC-BAE7-BF4D-9E70-A541719CDEC7}"/>
              </a:ext>
            </a:extLst>
          </p:cNvPr>
          <p:cNvSpPr>
            <a:spLocks noGrp="1"/>
          </p:cNvSpPr>
          <p:nvPr>
            <p:ph type="tbl" sz="quarter" idx="17"/>
          </p:nvPr>
        </p:nvSpPr>
        <p:spPr>
          <a:xfrm>
            <a:off x="563671" y="1603331"/>
            <a:ext cx="11060482" cy="4334005"/>
          </a:xfrm>
        </p:spPr>
        <p:txBody>
          <a:bodyPr/>
          <a:lstStyle>
            <a:lvl1pPr>
              <a:spcBef>
                <a:spcPts val="0"/>
              </a:spcBef>
              <a:spcAft>
                <a:spcPts val="600"/>
              </a:spcAft>
              <a:defRPr sz="1600"/>
            </a:lvl1pPr>
          </a:lstStyle>
          <a:p>
            <a:r>
              <a:rPr lang="en-GB"/>
              <a:t>Click icon to add table</a:t>
            </a:r>
            <a:endParaRPr lang="en-US" dirty="0"/>
          </a:p>
        </p:txBody>
      </p:sp>
    </p:spTree>
    <p:extLst>
      <p:ext uri="{BB962C8B-B14F-4D97-AF65-F5344CB8AC3E}">
        <p14:creationId xmlns:p14="http://schemas.microsoft.com/office/powerpoint/2010/main" val="150583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ank Hed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3" name="TextBox 2">
            <a:extLst>
              <a:ext uri="{FF2B5EF4-FFF2-40B4-BE49-F238E27FC236}">
                <a16:creationId xmlns:a16="http://schemas.microsoft.com/office/drawing/2014/main" id="{EAFEC88E-CD25-DB3B-CBB2-EF9E205FABFF}"/>
              </a:ext>
            </a:extLst>
          </p:cNvPr>
          <p:cNvSpPr txBox="1"/>
          <p:nvPr userDrawn="1"/>
        </p:nvSpPr>
        <p:spPr>
          <a:xfrm>
            <a:off x="2178718" y="2799264"/>
            <a:ext cx="7944452"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ts val="2400"/>
              </a:lnSpc>
              <a:spcBef>
                <a:spcPts val="0"/>
              </a:spcBef>
              <a:spcAft>
                <a:spcPts val="600"/>
              </a:spcAft>
              <a:buClrTx/>
              <a:buSzTx/>
              <a:buFontTx/>
              <a:buNone/>
              <a:tabLst/>
            </a:pPr>
            <a:r>
              <a:rPr kumimoji="0" lang="en-US" sz="1800" b="1" i="0" u="none" strike="noStrike" cap="none" spc="0" normalizeH="0" baseline="0" dirty="0">
                <a:ln>
                  <a:noFill/>
                </a:ln>
                <a:solidFill>
                  <a:schemeClr val="tx1"/>
                </a:solidFill>
                <a:effectLst/>
                <a:uFillTx/>
                <a:latin typeface="Avenir Next LT Com Regular" panose="020B0503020202020204" pitchFamily="34" charset="0"/>
                <a:ea typeface="Avenir Next LT Com Regular"/>
                <a:cs typeface="Avenir Next LT Com Regular"/>
                <a:sym typeface="Avenir Next LT Com Regular"/>
              </a:rPr>
              <a:t>Figures are past results and are not predictive of results in future periods.</a:t>
            </a:r>
          </a:p>
          <a:p>
            <a:pPr marL="0" marR="0" indent="0" algn="l" defTabSz="457200" rtl="0" fontAlgn="auto" latinLnBrk="0" hangingPunct="0">
              <a:lnSpc>
                <a:spcPts val="2400"/>
              </a:lnSpc>
              <a:spcBef>
                <a:spcPts val="0"/>
              </a:spcBef>
              <a:spcAft>
                <a:spcPts val="0"/>
              </a:spcAft>
              <a:buClrTx/>
              <a:buSzTx/>
              <a:buFontTx/>
              <a:buNone/>
              <a:tabLst/>
            </a:pPr>
            <a:r>
              <a:rPr kumimoji="0" lang="en-US" sz="1800" b="1" i="0" u="none" strike="noStrike" cap="none" spc="0" normalizeH="0" baseline="0" dirty="0">
                <a:ln>
                  <a:noFill/>
                </a:ln>
                <a:solidFill>
                  <a:schemeClr val="tx1"/>
                </a:solidFill>
                <a:effectLst/>
                <a:uFillTx/>
                <a:latin typeface="Avenir Next LT Com Regular" panose="020B0503020202020204" pitchFamily="34" charset="0"/>
                <a:ea typeface="Avenir Next LT Com Regular"/>
                <a:cs typeface="Avenir Next LT Com Regular"/>
                <a:sym typeface="Avenir Next LT Com Regular"/>
              </a:rPr>
              <a:t>Investments are not FDIC-insured, nor are they deposits of or guaranteed by a bank or any other entity, so they may lose value.</a:t>
            </a:r>
          </a:p>
        </p:txBody>
      </p:sp>
    </p:spTree>
    <p:extLst>
      <p:ext uri="{BB962C8B-B14F-4D97-AF65-F5344CB8AC3E}">
        <p14:creationId xmlns:p14="http://schemas.microsoft.com/office/powerpoint/2010/main" val="339561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ection Divider Tite Tex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3220" y="838200"/>
            <a:ext cx="11048209" cy="624840"/>
          </a:xfrm>
        </p:spPr>
        <p:txBody>
          <a:bodyPr anchor="t" anchorCtr="0"/>
          <a:lstStyle>
            <a:lvl1pPr>
              <a:defRPr sz="4400" spc="0" baseline="0">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83220" y="5961888"/>
            <a:ext cx="11048207" cy="323634"/>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a:xfrm>
            <a:off x="10908792" y="6464054"/>
            <a:ext cx="711647" cy="126509"/>
          </a:xfrm>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83220" y="2091690"/>
            <a:ext cx="8732523" cy="3486150"/>
          </a:xfrm>
        </p:spPr>
        <p:txBody>
          <a:bodyPr/>
          <a:lstStyle>
            <a:lvl1pPr>
              <a:defRPr sz="4800" b="0" spc="0" baseline="0">
                <a:solidFill>
                  <a:schemeClr val="bg1"/>
                </a:solidFill>
                <a:latin typeface="Avenir Next LT Com Regular" panose="020B0503020202020204" pitchFamily="34" charset="0"/>
              </a:defRPr>
            </a:lvl1pPr>
            <a:lvl2pPr>
              <a:defRPr sz="4800" b="0" spc="0" baseline="0">
                <a:solidFill>
                  <a:schemeClr val="bg1"/>
                </a:solidFill>
                <a:latin typeface="Avenir Next LT Com Regular" panose="020B0503020202020204" pitchFamily="34" charset="0"/>
              </a:defRPr>
            </a:lvl2pPr>
            <a:lvl3pPr>
              <a:defRPr sz="4800" b="0" spc="0" baseline="0">
                <a:solidFill>
                  <a:schemeClr val="bg1"/>
                </a:solidFill>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83220" y="469533"/>
            <a:ext cx="11048941" cy="368667"/>
          </a:xfrm>
          <a:ln w="12700">
            <a:miter lim="400000"/>
          </a:ln>
        </p:spPr>
        <p:txBody>
          <a:bodyPr lIns="0" tIns="0" rIns="0" bIns="0" anchor="b" anchorCtr="0">
            <a:noAutofit/>
          </a:bodyPr>
          <a:lstStyle>
            <a:lvl1pPr>
              <a:defRPr lang="en-US" sz="2000" b="1" spc="100" baseline="0" smtClean="0">
                <a:solidFill>
                  <a:schemeClr val="accent2">
                    <a:lumMod val="20000"/>
                    <a:lumOff val="80000"/>
                  </a:schemeClr>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9" name="For financial professionals only. Not for use with the public.">
            <a:extLst>
              <a:ext uri="{FF2B5EF4-FFF2-40B4-BE49-F238E27FC236}">
                <a16:creationId xmlns:a16="http://schemas.microsoft.com/office/drawing/2014/main" id="{BCF9ABBF-5C95-3F4F-2C5A-ECF02B015DA1}"/>
              </a:ext>
            </a:extLst>
          </p:cNvPr>
          <p:cNvSpPr txBox="1"/>
          <p:nvPr/>
        </p:nvSpPr>
        <p:spPr>
          <a:xfrm>
            <a:off x="588565" y="6532790"/>
            <a:ext cx="3088285"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For financial professionals only. Not for use with the public.</a:t>
            </a:r>
          </a:p>
        </p:txBody>
      </p:sp>
      <p:sp>
        <p:nvSpPr>
          <p:cNvPr id="8" name="© The Capital Group Companies, Inc.">
            <a:extLst>
              <a:ext uri="{FF2B5EF4-FFF2-40B4-BE49-F238E27FC236}">
                <a16:creationId xmlns:a16="http://schemas.microsoft.com/office/drawing/2014/main" id="{80A75333-3A33-E167-BDEC-AC1181A1FC82}"/>
              </a:ext>
            </a:extLst>
          </p:cNvPr>
          <p:cNvSpPr txBox="1"/>
          <p:nvPr userDrawn="1"/>
        </p:nvSpPr>
        <p:spPr>
          <a:xfrm>
            <a:off x="571500" y="6463964"/>
            <a:ext cx="2819400" cy="1265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dirty="0">
                <a:solidFill>
                  <a:schemeClr val="bg1"/>
                </a:solidFill>
                <a:latin typeface="Avenir Next LT Com Regular" panose="020B0503020202020204" pitchFamily="34" charset="0"/>
              </a:rPr>
              <a:t>For financial professionals only. Not for use with the public.</a:t>
            </a:r>
          </a:p>
        </p:txBody>
      </p:sp>
    </p:spTree>
    <p:custDataLst>
      <p:tags r:id="rId1"/>
    </p:custDataLst>
    <p:extLst>
      <p:ext uri="{BB962C8B-B14F-4D97-AF65-F5344CB8AC3E}">
        <p14:creationId xmlns:p14="http://schemas.microsoft.com/office/powerpoint/2010/main" val="199831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Section Divider Sapphire">
    <p:bg>
      <p:bgPr>
        <a:solidFill>
          <a:schemeClr val="accent1"/>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83221" y="1497330"/>
            <a:ext cx="9975850" cy="2387615"/>
          </a:xfrm>
          <a:prstGeom prst="rect">
            <a:avLst/>
          </a:prstGeom>
        </p:spPr>
        <p:txBody>
          <a:bodyPr anchor="t"/>
          <a:lstStyle>
            <a:lvl1pPr>
              <a:lnSpc>
                <a:spcPct val="90000"/>
              </a:lnSpc>
              <a:spcAft>
                <a:spcPts val="1200"/>
              </a:spcAft>
              <a:defRPr sz="6600" spc="-72">
                <a:solidFill>
                  <a:srgbClr val="FFFFFF"/>
                </a:solidFill>
                <a:latin typeface="Avenir Next LT Com Regular" panose="020B0503020202020204" pitchFamily="34" charset="0"/>
              </a:defRPr>
            </a:lvl1pPr>
          </a:lstStyle>
          <a:p>
            <a:r>
              <a:rPr lang="en-GB" dirty="0"/>
              <a:t>Click to edit Master title style</a:t>
            </a:r>
            <a:endParaRPr dirty="0"/>
          </a:p>
        </p:txBody>
      </p:sp>
      <p:sp>
        <p:nvSpPr>
          <p:cNvPr id="433" name="Slide Number"/>
          <p:cNvSpPr txBox="1">
            <a:spLocks noGrp="1"/>
          </p:cNvSpPr>
          <p:nvPr>
            <p:ph type="sldNum" sz="quarter" idx="2"/>
          </p:nvPr>
        </p:nvSpPr>
        <p:spPr>
          <a:xfrm>
            <a:off x="10908857" y="6464054"/>
            <a:ext cx="711647" cy="126509"/>
          </a:xfrm>
          <a:prstGeom prst="rect">
            <a:avLst/>
          </a:prstGeom>
        </p:spPr>
        <p:txBody>
          <a:bodyPr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438" name="Subtitle"/>
          <p:cNvSpPr>
            <a:spLocks noGrp="1"/>
          </p:cNvSpPr>
          <p:nvPr>
            <p:ph type="body" sz="quarter" idx="14"/>
          </p:nvPr>
        </p:nvSpPr>
        <p:spPr>
          <a:xfrm>
            <a:off x="583221"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200" b="1" spc="-30">
                <a:solidFill>
                  <a:schemeClr val="accent1">
                    <a:lumMod val="20000"/>
                    <a:lumOff val="80000"/>
                  </a:schemeClr>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7" name="Footer Placeholder 2"/>
          <p:cNvSpPr>
            <a:spLocks noGrp="1"/>
          </p:cNvSpPr>
          <p:nvPr>
            <p:ph type="ftr" sz="quarter" idx="10"/>
          </p:nvPr>
        </p:nvSpPr>
        <p:spPr>
          <a:xfrm>
            <a:off x="583221" y="5961888"/>
            <a:ext cx="9397494" cy="320040"/>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9" name="For financial professionals only. Not for use with the public.">
            <a:extLst>
              <a:ext uri="{FF2B5EF4-FFF2-40B4-BE49-F238E27FC236}">
                <a16:creationId xmlns:a16="http://schemas.microsoft.com/office/drawing/2014/main" id="{286D8B9F-0520-7532-4EC4-A4B88BB2C92B}"/>
              </a:ext>
            </a:extLst>
          </p:cNvPr>
          <p:cNvSpPr txBox="1"/>
          <p:nvPr/>
        </p:nvSpPr>
        <p:spPr>
          <a:xfrm>
            <a:off x="588565" y="6532790"/>
            <a:ext cx="3088285"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For financial professionals only. Not for use with the public.</a:t>
            </a:r>
          </a:p>
        </p:txBody>
      </p:sp>
    </p:spTree>
    <p:extLst>
      <p:ext uri="{BB962C8B-B14F-4D97-AF65-F5344CB8AC3E}">
        <p14:creationId xmlns:p14="http://schemas.microsoft.com/office/powerpoint/2010/main" val="254367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1C5C-F52F-0181-F72A-7A3E99EAA0B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62B8B5-016F-A2A5-D75F-56768E1A7505}"/>
              </a:ext>
            </a:extLst>
          </p:cNvPr>
          <p:cNvSpPr>
            <a:spLocks noGrp="1"/>
          </p:cNvSpPr>
          <p:nvPr>
            <p:ph type="ftr" sz="quarter" idx="10"/>
          </p:nvPr>
        </p:nvSpPr>
        <p:spPr/>
        <p:txBody>
          <a:bodyPr/>
          <a:lstStyle/>
          <a:p>
            <a:pPr hangingPunct="1"/>
            <a:endParaRPr lang="en-US"/>
          </a:p>
        </p:txBody>
      </p:sp>
      <p:sp>
        <p:nvSpPr>
          <p:cNvPr id="4" name="Slide Number Placeholder 3">
            <a:extLst>
              <a:ext uri="{FF2B5EF4-FFF2-40B4-BE49-F238E27FC236}">
                <a16:creationId xmlns:a16="http://schemas.microsoft.com/office/drawing/2014/main" id="{4B9FA2BC-D20E-64DC-8FCF-A58F21DFD5BA}"/>
              </a:ext>
            </a:extLst>
          </p:cNvPr>
          <p:cNvSpPr>
            <a:spLocks noGrp="1"/>
          </p:cNvSpPr>
          <p:nvPr>
            <p:ph type="sldNum" sz="quarter" idx="11"/>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7214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G-Internal widescreen Title No Aperture">
    <p:bg>
      <p:bgPr>
        <a:solidFill>
          <a:schemeClr val="accent1"/>
        </a:solidFill>
        <a:effectLst/>
      </p:bgPr>
    </p:bg>
    <p:spTree>
      <p:nvGrpSpPr>
        <p:cNvPr id="1" name=""/>
        <p:cNvGrpSpPr/>
        <p:nvPr/>
      </p:nvGrpSpPr>
      <p:grpSpPr>
        <a:xfrm>
          <a:off x="0" y="0"/>
          <a:ext cx="0" cy="0"/>
          <a:chOff x="0" y="0"/>
          <a:chExt cx="0" cy="0"/>
        </a:xfrm>
      </p:grpSpPr>
      <p:sp>
        <p:nvSpPr>
          <p:cNvPr id="10" name="Rectangle"/>
          <p:cNvSpPr/>
          <p:nvPr/>
        </p:nvSpPr>
        <p:spPr>
          <a:xfrm>
            <a:off x="0" y="0"/>
            <a:ext cx="12188952" cy="1371600"/>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dirty="0">
              <a:latin typeface="Avenir Next LT Com Regular" panose="020B0503020202020204" pitchFamily="34" charset="0"/>
            </a:endParaRPr>
          </a:p>
        </p:txBody>
      </p:sp>
      <p:sp>
        <p:nvSpPr>
          <p:cNvPr id="119" name="Title Text"/>
          <p:cNvSpPr txBox="1">
            <a:spLocks noGrp="1"/>
          </p:cNvSpPr>
          <p:nvPr>
            <p:ph type="title"/>
          </p:nvPr>
        </p:nvSpPr>
        <p:spPr>
          <a:xfrm>
            <a:off x="588566" y="1673352"/>
            <a:ext cx="8663940" cy="1755648"/>
          </a:xfrm>
          <a:prstGeom prst="rect">
            <a:avLst/>
          </a:prstGeom>
        </p:spPr>
        <p:txBody>
          <a:bodyPr/>
          <a:lstStyle>
            <a:lvl1pPr>
              <a:lnSpc>
                <a:spcPct val="90000"/>
              </a:lnSpc>
              <a:spcAft>
                <a:spcPts val="0"/>
              </a:spcAft>
              <a:defRPr sz="4800">
                <a:solidFill>
                  <a:srgbClr val="FFFFFF"/>
                </a:solidFill>
                <a:latin typeface="Avenir Next LT Com Regular" panose="020B0503020202020204" pitchFamily="34" charset="0"/>
              </a:defRPr>
            </a:lvl1pPr>
          </a:lstStyle>
          <a:p>
            <a:r>
              <a:rPr lang="en-GB" dirty="0"/>
              <a:t>Click to edit Master title style</a:t>
            </a:r>
            <a:endParaRPr dirty="0"/>
          </a:p>
        </p:txBody>
      </p:sp>
      <p:sp>
        <p:nvSpPr>
          <p:cNvPr id="121" name="Subtitle"/>
          <p:cNvSpPr>
            <a:spLocks noGrp="1"/>
          </p:cNvSpPr>
          <p:nvPr>
            <p:ph type="body" sz="quarter" idx="13"/>
          </p:nvPr>
        </p:nvSpPr>
        <p:spPr>
          <a:xfrm>
            <a:off x="588566" y="3657600"/>
            <a:ext cx="8663940" cy="1345567"/>
          </a:xfrm>
          <a:prstGeom prst="rect">
            <a:avLst/>
          </a:prstGeom>
        </p:spPr>
        <p:txBody>
          <a:bodyPr>
            <a:noAutofit/>
          </a:bodyPr>
          <a:lstStyle>
            <a:lvl1pPr marL="0" indent="0">
              <a:lnSpc>
                <a:spcPct val="90000"/>
              </a:lnSpc>
              <a:spcBef>
                <a:spcPts val="0"/>
              </a:spcBef>
              <a:spcAft>
                <a:spcPts val="0"/>
              </a:spcAft>
              <a:buNone/>
              <a:tabLst>
                <a:tab pos="476250" algn="l"/>
              </a:tabLst>
              <a:defRPr sz="3200" b="1" spc="-30">
                <a:solidFill>
                  <a:schemeClr val="accent1">
                    <a:lumMod val="20000"/>
                    <a:lumOff val="80000"/>
                  </a:schemeClr>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12" name="© The Capital Group Companies, Inc."/>
          <p:cNvSpPr txBox="1"/>
          <p:nvPr/>
        </p:nvSpPr>
        <p:spPr>
          <a:xfrm>
            <a:off x="588566" y="6458040"/>
            <a:ext cx="1987724"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 202</a:t>
            </a:r>
            <a:r>
              <a:rPr lang="pl-PL" sz="800" dirty="0">
                <a:solidFill>
                  <a:schemeClr val="bg1"/>
                </a:solidFill>
                <a:latin typeface="Avenir Next LT Com Regular" panose="020B0503020202020204" pitchFamily="34" charset="0"/>
              </a:rPr>
              <a:t>4</a:t>
            </a:r>
            <a:r>
              <a:rPr lang="en-US" sz="800" dirty="0">
                <a:solidFill>
                  <a:schemeClr val="bg1"/>
                </a:solidFill>
                <a:latin typeface="Avenir Next LT Com Regular" panose="020B0503020202020204" pitchFamily="34" charset="0"/>
              </a:rPr>
              <a:t> Capital Group. All rights reserved. </a:t>
            </a:r>
            <a:endParaRPr sz="800" dirty="0">
              <a:solidFill>
                <a:schemeClr val="bg1"/>
              </a:solidFill>
              <a:latin typeface="Avenir Next LT Com Regular" panose="020B0503020202020204" pitchFamily="34" charset="0"/>
            </a:endParaRPr>
          </a:p>
        </p:txBody>
      </p:sp>
      <p:sp>
        <p:nvSpPr>
          <p:cNvPr id="8" name="TextBox 7">
            <a:extLst>
              <a:ext uri="{FF2B5EF4-FFF2-40B4-BE49-F238E27FC236}">
                <a16:creationId xmlns:a16="http://schemas.microsoft.com/office/drawing/2014/main" id="{F76D7692-9971-7842-BF45-C03881614296}"/>
              </a:ext>
            </a:extLst>
          </p:cNvPr>
          <p:cNvSpPr txBox="1"/>
          <p:nvPr/>
        </p:nvSpPr>
        <p:spPr>
          <a:xfrm>
            <a:off x="588565" y="5448245"/>
            <a:ext cx="5271907" cy="6309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300"/>
              </a:spcAft>
              <a:buClrTx/>
              <a:buSzTx/>
              <a:buFontTx/>
              <a:buNone/>
              <a:tabLst/>
            </a:pPr>
            <a:r>
              <a:rPr kumimoji="0" lang="en-US" sz="1200" b="1" i="0" u="none" strike="noStrike" cap="none" spc="0" normalizeH="0" baseline="0" dirty="0">
                <a:ln>
                  <a:noFill/>
                </a:ln>
                <a:solidFill>
                  <a:schemeClr val="bg1"/>
                </a:solidFill>
                <a:effectLst/>
                <a:uFillTx/>
                <a:latin typeface="Avenir Next LT Com Regular" panose="020B0503020202020204" pitchFamily="34" charset="0"/>
                <a:ea typeface="Avenir Next LT Com Regular"/>
                <a:cs typeface="Avenir Next LT Com Regular"/>
                <a:sym typeface="Avenir Next LT Com Regular"/>
              </a:rPr>
              <a:t>Figures are past results and are not predictive of results in future periods.</a:t>
            </a:r>
          </a:p>
          <a:p>
            <a:pPr marL="0" marR="0" indent="0" algn="l" defTabSz="457200" rtl="0" fontAlgn="auto" latinLnBrk="0" hangingPunct="0">
              <a:lnSpc>
                <a:spcPct val="100000"/>
              </a:lnSpc>
              <a:spcBef>
                <a:spcPts val="0"/>
              </a:spcBef>
              <a:spcAft>
                <a:spcPts val="300"/>
              </a:spcAft>
              <a:buClrTx/>
              <a:buSzTx/>
              <a:buFontTx/>
              <a:buNone/>
              <a:tabLst/>
            </a:pPr>
            <a:r>
              <a:rPr kumimoji="0" lang="en-US" sz="1200" b="1" i="0" u="none" strike="noStrike" cap="none" spc="0" normalizeH="0" baseline="0" dirty="0">
                <a:ln>
                  <a:noFill/>
                </a:ln>
                <a:solidFill>
                  <a:schemeClr val="bg1"/>
                </a:solidFill>
                <a:effectLst/>
                <a:uFillTx/>
                <a:latin typeface="Avenir Next LT Com Regular" panose="020B0503020202020204" pitchFamily="34" charset="0"/>
                <a:ea typeface="Avenir Next LT Com Regular"/>
                <a:cs typeface="Avenir Next LT Com Regular"/>
                <a:sym typeface="Avenir Next LT Com Regular"/>
              </a:rPr>
              <a:t>Investments are not FDIC-insured, nor are they deposits of or guaranteed by a bank or any other entity, so they may lose value.</a:t>
            </a:r>
          </a:p>
        </p:txBody>
      </p:sp>
      <p:pic>
        <p:nvPicPr>
          <p:cNvPr id="14" name="Picture 13">
            <a:extLst>
              <a:ext uri="{FF2B5EF4-FFF2-40B4-BE49-F238E27FC236}">
                <a16:creationId xmlns:a16="http://schemas.microsoft.com/office/drawing/2014/main" id="{1DB28E25-DCCE-5D8A-62FB-1D434FBDC0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64" r="-680"/>
          <a:stretch/>
        </p:blipFill>
        <p:spPr>
          <a:xfrm>
            <a:off x="9409967" y="278703"/>
            <a:ext cx="2269924" cy="859536"/>
          </a:xfrm>
          <a:prstGeom prst="rect">
            <a:avLst/>
          </a:prstGeom>
        </p:spPr>
      </p:pic>
    </p:spTree>
    <p:custDataLst>
      <p:tags r:id="rId1"/>
    </p:custDataLst>
    <p:extLst>
      <p:ext uri="{BB962C8B-B14F-4D97-AF65-F5344CB8AC3E}">
        <p14:creationId xmlns:p14="http://schemas.microsoft.com/office/powerpoint/2010/main" val="405359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ection Divider Turquoise">
    <p:bg>
      <p:bgPr>
        <a:solidFill>
          <a:schemeClr val="accent4"/>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83221" y="1497330"/>
            <a:ext cx="9975850" cy="2387615"/>
          </a:xfrm>
          <a:prstGeom prst="rect">
            <a:avLst/>
          </a:prstGeom>
        </p:spPr>
        <p:txBody>
          <a:bodyPr anchor="t"/>
          <a:lstStyle>
            <a:lvl1pPr>
              <a:lnSpc>
                <a:spcPct val="90000"/>
              </a:lnSpc>
              <a:spcAft>
                <a:spcPts val="1200"/>
              </a:spcAft>
              <a:defRPr sz="6600" spc="-72">
                <a:solidFill>
                  <a:srgbClr val="FFFFFF"/>
                </a:solidFill>
                <a:latin typeface="Avenir Next LT Com Regular" panose="020B0503020202020204" pitchFamily="34" charset="0"/>
              </a:defRPr>
            </a:lvl1pPr>
          </a:lstStyle>
          <a:p>
            <a:r>
              <a:rPr lang="en-GB" dirty="0"/>
              <a:t>Click to edit Master title style</a:t>
            </a:r>
            <a:endParaRPr dirty="0"/>
          </a:p>
        </p:txBody>
      </p:sp>
      <p:sp>
        <p:nvSpPr>
          <p:cNvPr id="433" name="Slide Number"/>
          <p:cNvSpPr txBox="1">
            <a:spLocks noGrp="1"/>
          </p:cNvSpPr>
          <p:nvPr>
            <p:ph type="sldNum" sz="quarter" idx="2"/>
          </p:nvPr>
        </p:nvSpPr>
        <p:spPr>
          <a:xfrm>
            <a:off x="10908857" y="6464054"/>
            <a:ext cx="711647" cy="126509"/>
          </a:xfrm>
          <a:prstGeom prst="rect">
            <a:avLst/>
          </a:prstGeom>
        </p:spPr>
        <p:txBody>
          <a:bodyPr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438" name="Subtitle"/>
          <p:cNvSpPr>
            <a:spLocks noGrp="1"/>
          </p:cNvSpPr>
          <p:nvPr>
            <p:ph type="body" sz="quarter" idx="14"/>
          </p:nvPr>
        </p:nvSpPr>
        <p:spPr>
          <a:xfrm>
            <a:off x="583221"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200" b="1" spc="-30">
                <a:solidFill>
                  <a:schemeClr val="accent5">
                    <a:lumMod val="10000"/>
                    <a:lumOff val="90000"/>
                  </a:schemeClr>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7" name="Footer Placeholder 2"/>
          <p:cNvSpPr>
            <a:spLocks noGrp="1"/>
          </p:cNvSpPr>
          <p:nvPr>
            <p:ph type="ftr" sz="quarter" idx="10"/>
          </p:nvPr>
        </p:nvSpPr>
        <p:spPr>
          <a:xfrm>
            <a:off x="583221" y="5961888"/>
            <a:ext cx="9397494" cy="320040"/>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8" name="For financial professionals only. Not for use with the public.">
            <a:extLst>
              <a:ext uri="{FF2B5EF4-FFF2-40B4-BE49-F238E27FC236}">
                <a16:creationId xmlns:a16="http://schemas.microsoft.com/office/drawing/2014/main" id="{D8E1D40A-03B6-91A7-0ED3-FB2C7D621B91}"/>
              </a:ext>
            </a:extLst>
          </p:cNvPr>
          <p:cNvSpPr txBox="1"/>
          <p:nvPr/>
        </p:nvSpPr>
        <p:spPr>
          <a:xfrm>
            <a:off x="588565" y="6532790"/>
            <a:ext cx="3088285"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For financial professionals only. Not for use with the public.</a:t>
            </a:r>
          </a:p>
        </p:txBody>
      </p:sp>
    </p:spTree>
    <p:custDataLst>
      <p:tags r:id="rId1"/>
    </p:custDataLst>
    <p:extLst>
      <p:ext uri="{BB962C8B-B14F-4D97-AF65-F5344CB8AC3E}">
        <p14:creationId xmlns:p14="http://schemas.microsoft.com/office/powerpoint/2010/main" val="300181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Quote Sapphire">
    <p:bg>
      <p:bgPr>
        <a:solidFill>
          <a:schemeClr val="accent1"/>
        </a:solidFill>
        <a:effectLst/>
      </p:bgPr>
    </p:bg>
    <p:spTree>
      <p:nvGrpSpPr>
        <p:cNvPr id="1" name=""/>
        <p:cNvGrpSpPr/>
        <p:nvPr/>
      </p:nvGrpSpPr>
      <p:grpSpPr>
        <a:xfrm>
          <a:off x="0" y="0"/>
          <a:ext cx="0" cy="0"/>
          <a:chOff x="0" y="0"/>
          <a:chExt cx="0" cy="0"/>
        </a:xfrm>
      </p:grpSpPr>
      <p:sp>
        <p:nvSpPr>
          <p:cNvPr id="580" name="Body Level One…"/>
          <p:cNvSpPr txBox="1">
            <a:spLocks noGrp="1"/>
          </p:cNvSpPr>
          <p:nvPr>
            <p:ph type="body" idx="1" hasCustomPrompt="1"/>
          </p:nvPr>
        </p:nvSpPr>
        <p:spPr>
          <a:xfrm>
            <a:off x="587795" y="1405890"/>
            <a:ext cx="10933938" cy="3348990"/>
          </a:xfrm>
          <a:prstGeom prst="rect">
            <a:avLst/>
          </a:prstGeom>
        </p:spPr>
        <p:txBody>
          <a:bodyPr/>
          <a:lstStyle>
            <a:lvl1pPr marL="182880" indent="-182880">
              <a:lnSpc>
                <a:spcPct val="100000"/>
              </a:lnSpc>
              <a:spcBef>
                <a:spcPts val="0"/>
              </a:spcBef>
              <a:spcAft>
                <a:spcPts val="0"/>
              </a:spcAft>
              <a:defRPr sz="4000" b="0">
                <a:solidFill>
                  <a:srgbClr val="FFFFFF"/>
                </a:solidFill>
                <a:latin typeface="Avenir Next LT Com Regular" panose="020B0503020202020204" pitchFamily="34" charset="0"/>
                <a:ea typeface="+mn-ea"/>
                <a:cs typeface="+mn-cs"/>
                <a:sym typeface="Avenir Next LT Com Demi"/>
              </a:defRPr>
            </a:lvl1pPr>
            <a:lvl2pPr marL="274320" indent="-274320">
              <a:lnSpc>
                <a:spcPct val="100000"/>
              </a:lnSpc>
              <a:defRPr sz="4000" b="0">
                <a:solidFill>
                  <a:srgbClr val="FFFFFF"/>
                </a:solidFill>
                <a:latin typeface="+mj-lt"/>
                <a:ea typeface="+mn-ea"/>
                <a:cs typeface="+mn-cs"/>
                <a:sym typeface="Avenir Next LT Com Demi"/>
              </a:defRPr>
            </a:lvl2pPr>
            <a:lvl3pPr marL="274320" indent="-274320">
              <a:lnSpc>
                <a:spcPct val="100000"/>
              </a:lnSpc>
              <a:defRPr sz="4000" b="0">
                <a:solidFill>
                  <a:srgbClr val="FFFFFF"/>
                </a:solidFill>
                <a:latin typeface="+mj-lt"/>
                <a:ea typeface="+mn-ea"/>
                <a:cs typeface="+mn-cs"/>
                <a:sym typeface="Avenir Next LT Com Demi"/>
              </a:defRPr>
            </a:lvl3pPr>
            <a:lvl4pPr marL="266700" indent="76200">
              <a:lnSpc>
                <a:spcPct val="100000"/>
              </a:lnSpc>
              <a:defRPr sz="6000" b="1">
                <a:solidFill>
                  <a:srgbClr val="FFFFFF"/>
                </a:solidFill>
                <a:latin typeface="+mn-lt"/>
                <a:ea typeface="+mn-ea"/>
                <a:cs typeface="+mn-cs"/>
                <a:sym typeface="Avenir Next LT Com Demi"/>
              </a:defRPr>
            </a:lvl4pPr>
            <a:lvl5pPr marL="266700" indent="190500">
              <a:lnSpc>
                <a:spcPct val="100000"/>
              </a:lnSpc>
              <a:defRPr sz="6000" b="1">
                <a:solidFill>
                  <a:srgbClr val="FFFFFF"/>
                </a:solidFill>
                <a:latin typeface="+mn-lt"/>
                <a:ea typeface="+mn-ea"/>
                <a:cs typeface="+mn-cs"/>
                <a:sym typeface="Avenir Next LT Com Demi"/>
              </a:defRPr>
            </a:lvl5pPr>
          </a:lstStyle>
          <a:p>
            <a:r>
              <a:rPr lang="en-US" dirty="0"/>
              <a:t>“</a:t>
            </a:r>
            <a:r>
              <a:rPr dirty="0"/>
              <a:t>Body Level One</a:t>
            </a:r>
            <a:br>
              <a:rPr lang="en-US" dirty="0"/>
            </a:br>
            <a:r>
              <a:rPr dirty="0"/>
              <a:t>Body Level Two</a:t>
            </a:r>
            <a:br>
              <a:rPr lang="en-US" dirty="0"/>
            </a:br>
            <a:r>
              <a:rPr dirty="0"/>
              <a:t>Body Level Three</a:t>
            </a:r>
          </a:p>
        </p:txBody>
      </p:sp>
      <p:sp>
        <p:nvSpPr>
          <p:cNvPr id="581" name="Slide Number"/>
          <p:cNvSpPr txBox="1">
            <a:spLocks noGrp="1"/>
          </p:cNvSpPr>
          <p:nvPr>
            <p:ph type="sldNum" sz="quarter" idx="2"/>
          </p:nvPr>
        </p:nvSpPr>
        <p:spPr>
          <a:xfrm>
            <a:off x="10908857" y="6464054"/>
            <a:ext cx="711647" cy="126509"/>
          </a:xfrm>
          <a:prstGeom prst="rect">
            <a:avLst/>
          </a:prstGeom>
        </p:spPr>
        <p:txBody>
          <a:bodyPr wrap="square"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582" name="Firstname Lastname"/>
          <p:cNvSpPr txBox="1">
            <a:spLocks noGrp="1"/>
          </p:cNvSpPr>
          <p:nvPr>
            <p:ph type="body" sz="quarter" idx="13"/>
          </p:nvPr>
        </p:nvSpPr>
        <p:spPr>
          <a:xfrm>
            <a:off x="587795" y="5090619"/>
            <a:ext cx="10933938" cy="304341"/>
          </a:xfrm>
          <a:prstGeom prst="rect">
            <a:avLst/>
          </a:prstGeom>
        </p:spPr>
        <p:txBody>
          <a:bodyPr wrap="square" lIns="182880" anchor="b" anchorCtr="0">
            <a:noAutofit/>
          </a:bodyPr>
          <a:lstStyle>
            <a:lvl1pPr>
              <a:lnSpc>
                <a:spcPct val="100000"/>
              </a:lnSpc>
              <a:spcBef>
                <a:spcPts val="0"/>
              </a:spcBef>
              <a:defRPr sz="2000" b="1">
                <a:solidFill>
                  <a:srgbClr val="FFFFFF"/>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583" name="Title"/>
          <p:cNvSpPr txBox="1">
            <a:spLocks noGrp="1"/>
          </p:cNvSpPr>
          <p:nvPr>
            <p:ph type="body" sz="quarter" idx="14"/>
          </p:nvPr>
        </p:nvSpPr>
        <p:spPr>
          <a:xfrm>
            <a:off x="587795" y="5499952"/>
            <a:ext cx="10933938" cy="276999"/>
          </a:xfrm>
          <a:prstGeom prst="rect">
            <a:avLst/>
          </a:prstGeom>
        </p:spPr>
        <p:txBody>
          <a:bodyPr wrap="square" lIns="182880">
            <a:spAutoFit/>
          </a:bodyPr>
          <a:lstStyle>
            <a:lvl1pPr>
              <a:lnSpc>
                <a:spcPct val="100000"/>
              </a:lnSpc>
              <a:spcBef>
                <a:spcPts val="0"/>
              </a:spcBef>
              <a:defRPr sz="1800">
                <a:solidFill>
                  <a:schemeClr val="bg1"/>
                </a:solidFill>
                <a:latin typeface="Avenir Next LT Com Regular" panose="020B0503020202020204" pitchFamily="34" charset="0"/>
              </a:defRPr>
            </a:lvl1pPr>
          </a:lstStyle>
          <a:p>
            <a:pPr lvl="0"/>
            <a:r>
              <a:rPr lang="en-GB" dirty="0"/>
              <a:t>Click to edit Master text styles</a:t>
            </a:r>
          </a:p>
        </p:txBody>
      </p:sp>
      <p:sp>
        <p:nvSpPr>
          <p:cNvPr id="8" name="For financial professionals only. Not for use with the public.">
            <a:extLst>
              <a:ext uri="{FF2B5EF4-FFF2-40B4-BE49-F238E27FC236}">
                <a16:creationId xmlns:a16="http://schemas.microsoft.com/office/drawing/2014/main" id="{72EC3EB1-E438-E700-0F34-9B5BCFEBF8D8}"/>
              </a:ext>
            </a:extLst>
          </p:cNvPr>
          <p:cNvSpPr txBox="1"/>
          <p:nvPr/>
        </p:nvSpPr>
        <p:spPr>
          <a:xfrm>
            <a:off x="588565" y="6532790"/>
            <a:ext cx="3088285"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For financial professionals only. Not for use with the public.</a:t>
            </a:r>
          </a:p>
        </p:txBody>
      </p:sp>
    </p:spTree>
    <p:extLst>
      <p:ext uri="{BB962C8B-B14F-4D97-AF65-F5344CB8AC3E}">
        <p14:creationId xmlns:p14="http://schemas.microsoft.com/office/powerpoint/2010/main" val="168700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Quote Aperture Headshot">
    <p:spTree>
      <p:nvGrpSpPr>
        <p:cNvPr id="1" name=""/>
        <p:cNvGrpSpPr/>
        <p:nvPr/>
      </p:nvGrpSpPr>
      <p:grpSpPr>
        <a:xfrm>
          <a:off x="0" y="0"/>
          <a:ext cx="0" cy="0"/>
          <a:chOff x="0" y="0"/>
          <a:chExt cx="0" cy="0"/>
        </a:xfrm>
      </p:grpSpPr>
      <p:sp>
        <p:nvSpPr>
          <p:cNvPr id="648" name="Image"/>
          <p:cNvSpPr>
            <a:spLocks noGrp="1"/>
          </p:cNvSpPr>
          <p:nvPr>
            <p:ph type="pic" sz="half" idx="13"/>
          </p:nvPr>
        </p:nvSpPr>
        <p:spPr>
          <a:xfrm>
            <a:off x="794655" y="1084179"/>
            <a:ext cx="2743199" cy="2743200"/>
          </a:xfrm>
          <a:prstGeom prst="ellipse">
            <a:avLst/>
          </a:prstGeom>
          <a:ln>
            <a:solidFill>
              <a:schemeClr val="bg1">
                <a:lumMod val="75000"/>
              </a:schemeClr>
            </a:solidFill>
          </a:ln>
        </p:spPr>
        <p:txBody>
          <a:bodyPr lIns="0" tIns="0" rIns="0" bIns="0" anchor="ctr" anchorCtr="1">
            <a:noAutofit/>
          </a:bodyPr>
          <a:lstStyle>
            <a:lvl1pPr>
              <a:defRPr>
                <a:latin typeface="Avenir Next LT Com Regular" panose="020B0503020202020204" pitchFamily="34" charset="0"/>
              </a:defRPr>
            </a:lvl1pPr>
          </a:lstStyle>
          <a:p>
            <a:r>
              <a:rPr lang="en-GB" dirty="0"/>
              <a:t>Click icon to add picture</a:t>
            </a:r>
            <a:endParaRPr dirty="0"/>
          </a:p>
        </p:txBody>
      </p:sp>
      <p:sp>
        <p:nvSpPr>
          <p:cNvPr id="649" name="Firstname Lastname"/>
          <p:cNvSpPr txBox="1">
            <a:spLocks noGrp="1"/>
          </p:cNvSpPr>
          <p:nvPr>
            <p:ph type="body" sz="quarter" idx="14"/>
          </p:nvPr>
        </p:nvSpPr>
        <p:spPr>
          <a:xfrm>
            <a:off x="3864428" y="4873954"/>
            <a:ext cx="7607481" cy="304341"/>
          </a:xfrm>
          <a:prstGeom prst="rect">
            <a:avLst/>
          </a:prstGeom>
        </p:spPr>
        <p:txBody>
          <a:bodyPr wrap="square" lIns="182880" anchor="b" anchorCtr="0">
            <a:noAutofit/>
          </a:bodyPr>
          <a:lstStyle>
            <a:lvl1pPr>
              <a:lnSpc>
                <a:spcPct val="100000"/>
              </a:lnSpc>
              <a:spcBef>
                <a:spcPts val="0"/>
              </a:spcBef>
              <a:defRPr sz="2000" b="1">
                <a:solidFill>
                  <a:schemeClr val="tx1"/>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650" name="Title"/>
          <p:cNvSpPr txBox="1">
            <a:spLocks noGrp="1"/>
          </p:cNvSpPr>
          <p:nvPr>
            <p:ph type="body" sz="quarter" idx="15"/>
          </p:nvPr>
        </p:nvSpPr>
        <p:spPr>
          <a:xfrm>
            <a:off x="3864428" y="5242930"/>
            <a:ext cx="7607477" cy="273814"/>
          </a:xfrm>
          <a:prstGeom prst="rect">
            <a:avLst/>
          </a:prstGeom>
        </p:spPr>
        <p:txBody>
          <a:bodyPr lIns="182880">
            <a:noAutofit/>
          </a:bodyPr>
          <a:lstStyle>
            <a:lvl1pPr>
              <a:lnSpc>
                <a:spcPct val="100000"/>
              </a:lnSpc>
              <a:spcBef>
                <a:spcPts val="0"/>
              </a:spcBef>
              <a:defRPr sz="1800">
                <a:solidFill>
                  <a:schemeClr val="tx1"/>
                </a:solidFill>
                <a:latin typeface="Avenir Next LT Com Regular" panose="020B0503020202020204" pitchFamily="34" charset="0"/>
              </a:defRPr>
            </a:lvl1pPr>
          </a:lstStyle>
          <a:p>
            <a:pPr lvl="0"/>
            <a:r>
              <a:rPr lang="en-GB" dirty="0"/>
              <a:t>Click to edit Master text styles</a:t>
            </a:r>
          </a:p>
        </p:txBody>
      </p:sp>
      <p:sp>
        <p:nvSpPr>
          <p:cNvPr id="651" name="Body Level One…"/>
          <p:cNvSpPr txBox="1">
            <a:spLocks noGrp="1"/>
          </p:cNvSpPr>
          <p:nvPr>
            <p:ph type="body" sz="half" idx="1" hasCustomPrompt="1"/>
          </p:nvPr>
        </p:nvSpPr>
        <p:spPr>
          <a:xfrm>
            <a:off x="3864428" y="1051523"/>
            <a:ext cx="7607481" cy="3418114"/>
          </a:xfrm>
          <a:prstGeom prst="rect">
            <a:avLst/>
          </a:prstGeom>
        </p:spPr>
        <p:txBody>
          <a:bodyPr/>
          <a:lstStyle>
            <a:lvl1pPr marL="182880" indent="-182880">
              <a:lnSpc>
                <a:spcPct val="100000"/>
              </a:lnSpc>
              <a:defRPr sz="3400" b="0">
                <a:solidFill>
                  <a:schemeClr val="tx2"/>
                </a:solidFill>
                <a:latin typeface="Avenir Next LT Com Regular" panose="020B0503020202020204" pitchFamily="34" charset="0"/>
                <a:ea typeface="+mn-ea"/>
                <a:cs typeface="+mn-cs"/>
                <a:sym typeface="Avenir Next LT Com Demi"/>
              </a:defRPr>
            </a:lvl1pPr>
            <a:lvl2pPr marL="0" indent="0">
              <a:lnSpc>
                <a:spcPct val="90000"/>
              </a:lnSpc>
              <a:defRPr sz="3600" b="1">
                <a:solidFill>
                  <a:schemeClr val="accent1"/>
                </a:solidFill>
                <a:latin typeface="+mj-lt"/>
                <a:ea typeface="+mn-ea"/>
                <a:cs typeface="+mn-cs"/>
                <a:sym typeface="Avenir Next LT Com Demi"/>
              </a:defRPr>
            </a:lvl2pPr>
            <a:lvl3pPr marL="0" indent="0">
              <a:lnSpc>
                <a:spcPct val="90000"/>
              </a:lnSpc>
              <a:defRPr sz="3600" b="1">
                <a:solidFill>
                  <a:schemeClr val="accent1"/>
                </a:solidFill>
                <a:latin typeface="+mj-lt"/>
                <a:ea typeface="+mn-ea"/>
                <a:cs typeface="+mn-cs"/>
                <a:sym typeface="Avenir Next LT Com Demi"/>
              </a:defRPr>
            </a:lvl3pPr>
            <a:lvl4pPr marL="0" indent="0">
              <a:lnSpc>
                <a:spcPct val="90000"/>
              </a:lnSpc>
              <a:defRPr sz="3600" b="1">
                <a:solidFill>
                  <a:schemeClr val="accent1"/>
                </a:solidFill>
                <a:latin typeface="+mj-lt"/>
                <a:ea typeface="+mn-ea"/>
                <a:cs typeface="+mn-cs"/>
                <a:sym typeface="Avenir Next LT Com Demi"/>
              </a:defRPr>
            </a:lvl4pPr>
            <a:lvl5pPr marL="0" indent="0">
              <a:lnSpc>
                <a:spcPct val="90000"/>
              </a:lnSpc>
              <a:defRPr sz="3600" b="1">
                <a:solidFill>
                  <a:schemeClr val="accent1"/>
                </a:solidFill>
                <a:latin typeface="+mj-lt"/>
                <a:ea typeface="+mn-ea"/>
                <a:cs typeface="+mn-cs"/>
                <a:sym typeface="Avenir Next LT Com Demi"/>
              </a:defRPr>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endParaRPr dirty="0"/>
          </a:p>
        </p:txBody>
      </p:sp>
      <p:sp>
        <p:nvSpPr>
          <p:cNvPr id="652" name="Slide Number"/>
          <p:cNvSpPr txBox="1">
            <a:spLocks noGrp="1"/>
          </p:cNvSpPr>
          <p:nvPr>
            <p:ph type="sldNum" sz="quarter" idx="2"/>
          </p:nvPr>
        </p:nvSpPr>
        <p:spPr>
          <a:xfrm>
            <a:off x="10908857" y="6464054"/>
            <a:ext cx="711647" cy="126509"/>
          </a:xfrm>
          <a:prstGeom prst="rect">
            <a:avLst/>
          </a:prstGeom>
        </p:spPr>
        <p:txBody>
          <a:bodyPr/>
          <a:lstStyle>
            <a:lvl1pPr>
              <a:defRPr>
                <a:solidFill>
                  <a:schemeClr val="tx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3" name="Footer Placeholder 2"/>
          <p:cNvSpPr>
            <a:spLocks noGrp="1"/>
          </p:cNvSpPr>
          <p:nvPr>
            <p:ph type="ftr" sz="quarter" idx="10"/>
          </p:nvPr>
        </p:nvSpPr>
        <p:spPr>
          <a:xfrm>
            <a:off x="571497" y="5961888"/>
            <a:ext cx="2680521" cy="320040"/>
          </a:xfrm>
        </p:spPr>
        <p:txBody>
          <a:bodyPr/>
          <a:lstStyle>
            <a:lvl1pPr>
              <a:defRPr>
                <a:solidFill>
                  <a:schemeClr val="tx1"/>
                </a:solidFill>
                <a:latin typeface="Avenir Next LT Com Regular" panose="020B0503020202020204" pitchFamily="34" charset="0"/>
              </a:defRPr>
            </a:lvl1pPr>
          </a:lstStyle>
          <a:p>
            <a:pPr hangingPunct="1">
              <a:lnSpc>
                <a:spcPts val="900"/>
              </a:lnSpc>
            </a:pPr>
            <a:endParaRPr lang="en-GB" dirty="0"/>
          </a:p>
        </p:txBody>
      </p:sp>
    </p:spTree>
    <p:custDataLst>
      <p:tags r:id="rId1"/>
    </p:custDataLst>
    <p:extLst>
      <p:ext uri="{BB962C8B-B14F-4D97-AF65-F5344CB8AC3E}">
        <p14:creationId xmlns:p14="http://schemas.microsoft.com/office/powerpoint/2010/main" val="240909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ypograp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0978421" cy="822960"/>
          </a:xfrm>
        </p:spPr>
        <p:txBody>
          <a:bodyPr/>
          <a:lstStyle>
            <a:lvl1pPr>
              <a:defRPr>
                <a:solidFill>
                  <a:schemeClr val="tx2"/>
                </a:solidFill>
                <a:latin typeface="Avenir Next LT Com Regular" panose="020B0503020202020204" pitchFamily="34" charset="0"/>
              </a:defRPr>
            </a:lvl1pPr>
          </a:lstStyle>
          <a:p>
            <a:r>
              <a:rPr lang="en-US" dirty="0"/>
              <a:t>CG Brand — Typography</a:t>
            </a:r>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fld id="{86CB4B4D-7CA3-9044-876B-883B54F8677D}" type="slidenum">
              <a:rPr lang="en-GB" smtClean="0"/>
              <a:pPr/>
              <a:t>‹#›</a:t>
            </a:fld>
            <a:endParaRPr lang="en-GB" dirty="0"/>
          </a:p>
        </p:txBody>
      </p:sp>
      <p:sp>
        <p:nvSpPr>
          <p:cNvPr id="83" name="Footer Placeholder 3">
            <a:extLst>
              <a:ext uri="{FF2B5EF4-FFF2-40B4-BE49-F238E27FC236}">
                <a16:creationId xmlns:a16="http://schemas.microsoft.com/office/drawing/2014/main" id="{71459568-0239-2B4D-8705-2D88946F9D03}"/>
              </a:ext>
            </a:extLst>
          </p:cNvPr>
          <p:cNvSpPr>
            <a:spLocks noGrp="1"/>
          </p:cNvSpPr>
          <p:nvPr>
            <p:ph type="ftr" sz="quarter" idx="10"/>
          </p:nvPr>
        </p:nvSpPr>
        <p:spPr>
          <a:xfrm>
            <a:off x="571499" y="6109252"/>
            <a:ext cx="3606802" cy="227070"/>
          </a:xfrm>
        </p:spPr>
        <p:txBody>
          <a:bodyPr/>
          <a:lstStyle>
            <a:lvl1pPr>
              <a:defRPr sz="900"/>
            </a:lvl1pPr>
          </a:lstStyle>
          <a:p>
            <a:pPr hangingPunct="1"/>
            <a:endParaRPr lang="en-US"/>
          </a:p>
        </p:txBody>
      </p:sp>
      <p:pic>
        <p:nvPicPr>
          <p:cNvPr id="84" name="Picture 2">
            <a:extLst>
              <a:ext uri="{FF2B5EF4-FFF2-40B4-BE49-F238E27FC236}">
                <a16:creationId xmlns:a16="http://schemas.microsoft.com/office/drawing/2014/main" id="{A31AF8FF-E534-B44E-85FB-789F3F16E6C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8349"/>
          <a:stretch/>
        </p:blipFill>
        <p:spPr bwMode="auto">
          <a:xfrm>
            <a:off x="545556" y="1128982"/>
            <a:ext cx="2215446" cy="187364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a:extLst>
              <a:ext uri="{FF2B5EF4-FFF2-40B4-BE49-F238E27FC236}">
                <a16:creationId xmlns:a16="http://schemas.microsoft.com/office/drawing/2014/main" id="{127B799B-BBA8-0C4A-A4F7-3445B9BA66A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20139"/>
          <a:stretch/>
        </p:blipFill>
        <p:spPr bwMode="auto">
          <a:xfrm>
            <a:off x="5378544" y="1145239"/>
            <a:ext cx="1626222" cy="18411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a:extLst>
              <a:ext uri="{FF2B5EF4-FFF2-40B4-BE49-F238E27FC236}">
                <a16:creationId xmlns:a16="http://schemas.microsoft.com/office/drawing/2014/main" id="{1A891CCA-3D50-BD49-BC5A-017851F7932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18348"/>
          <a:stretch/>
        </p:blipFill>
        <p:spPr bwMode="auto">
          <a:xfrm>
            <a:off x="593091" y="3695196"/>
            <a:ext cx="2161832" cy="1613668"/>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CD63DE1D-51D6-2746-BB1B-7F06A237BEE9}"/>
              </a:ext>
            </a:extLst>
          </p:cNvPr>
          <p:cNvSpPr txBox="1"/>
          <p:nvPr/>
        </p:nvSpPr>
        <p:spPr>
          <a:xfrm>
            <a:off x="7266975" y="1576832"/>
            <a:ext cx="2729879" cy="977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lvl="0" indent="0" algn="l" defTabSz="457200" rtl="0" eaLnBrk="1" fontAlgn="auto" latinLnBrk="0" hangingPunct="0">
              <a:lnSpc>
                <a:spcPct val="110000"/>
              </a:lnSpc>
              <a:spcBef>
                <a:spcPts val="0"/>
              </a:spcBef>
              <a:spcAft>
                <a:spcPts val="0"/>
              </a:spcAft>
              <a:buClrTx/>
              <a:buSzTx/>
              <a:buFontTx/>
              <a:buNone/>
              <a:tabLst/>
              <a:defRPr/>
            </a:pPr>
            <a:r>
              <a:rPr kumimoji="0" lang="en-US" sz="1400" b="1"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Avenir Next LT Com Condensed</a:t>
            </a: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 </a:t>
            </a:r>
          </a:p>
          <a:p>
            <a:pPr marL="0" marR="0" lvl="0" indent="0" algn="l" defTabSz="457200" rtl="0" eaLnBrk="1" fontAlgn="auto" latinLnBrk="0" hangingPunct="0">
              <a:lnSpc>
                <a:spcPct val="110000"/>
              </a:lnSpc>
              <a:spcBef>
                <a:spcPts val="0"/>
              </a:spcBef>
              <a:spcAft>
                <a:spcPts val="0"/>
              </a:spcAft>
              <a:buClrTx/>
              <a:buSzTx/>
              <a:buFontTx/>
              <a:buNone/>
              <a:tabLst/>
              <a:defRPr/>
            </a:pP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Use for data in tables and charts only and when space is limited.</a:t>
            </a:r>
            <a:endParaRPr kumimoji="0" lang="en-US" sz="1400" b="0" i="0" u="none" strike="noStrike" cap="none" spc="0" normalizeH="0" baseline="0" dirty="0">
              <a:ln>
                <a:noFill/>
              </a:ln>
              <a:solidFill>
                <a:schemeClr val="accent1"/>
              </a:solidFill>
              <a:effectLst/>
              <a:uFillTx/>
              <a:latin typeface="Avenir Next LT Com Regular" panose="020B0503020202020204" pitchFamily="34" charset="0"/>
              <a:sym typeface="Avenir Next LT Com Regular"/>
            </a:endParaRPr>
          </a:p>
        </p:txBody>
      </p:sp>
      <p:sp>
        <p:nvSpPr>
          <p:cNvPr id="90" name="Right Bracket 89">
            <a:extLst>
              <a:ext uri="{FF2B5EF4-FFF2-40B4-BE49-F238E27FC236}">
                <a16:creationId xmlns:a16="http://schemas.microsoft.com/office/drawing/2014/main" id="{524532C7-A1BB-2A49-A2CA-A4D70AF705C1}"/>
              </a:ext>
            </a:extLst>
          </p:cNvPr>
          <p:cNvSpPr/>
          <p:nvPr/>
        </p:nvSpPr>
        <p:spPr>
          <a:xfrm>
            <a:off x="6983044" y="1113303"/>
            <a:ext cx="98872" cy="1905000"/>
          </a:xfrm>
          <a:prstGeom prst="rightBracket">
            <a:avLst/>
          </a:prstGeom>
          <a:noFill/>
          <a:ln w="9525"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a:p>
        </p:txBody>
      </p:sp>
      <p:sp>
        <p:nvSpPr>
          <p:cNvPr id="91" name="Right Bracket 90">
            <a:extLst>
              <a:ext uri="{FF2B5EF4-FFF2-40B4-BE49-F238E27FC236}">
                <a16:creationId xmlns:a16="http://schemas.microsoft.com/office/drawing/2014/main" id="{EB728A28-4331-8240-9B73-A1040A4BF343}"/>
              </a:ext>
            </a:extLst>
          </p:cNvPr>
          <p:cNvSpPr/>
          <p:nvPr/>
        </p:nvSpPr>
        <p:spPr>
          <a:xfrm>
            <a:off x="2718642" y="1113303"/>
            <a:ext cx="98872" cy="1905000"/>
          </a:xfrm>
          <a:prstGeom prst="rightBracket">
            <a:avLst/>
          </a:prstGeom>
          <a:noFill/>
          <a:ln w="9525"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a:p>
        </p:txBody>
      </p:sp>
      <p:sp>
        <p:nvSpPr>
          <p:cNvPr id="92" name="TextBox 91">
            <a:extLst>
              <a:ext uri="{FF2B5EF4-FFF2-40B4-BE49-F238E27FC236}">
                <a16:creationId xmlns:a16="http://schemas.microsoft.com/office/drawing/2014/main" id="{24AEE514-5495-CE4A-8EBB-358D66073BCC}"/>
              </a:ext>
            </a:extLst>
          </p:cNvPr>
          <p:cNvSpPr txBox="1"/>
          <p:nvPr/>
        </p:nvSpPr>
        <p:spPr>
          <a:xfrm>
            <a:off x="2991684" y="1360751"/>
            <a:ext cx="1732715" cy="1410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l" defTabSz="457200">
              <a:lnSpc>
                <a:spcPct val="110000"/>
              </a:lnSpc>
              <a:spcAft>
                <a:spcPts val="0"/>
              </a:spcAft>
            </a:pP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Primary font: </a:t>
            </a:r>
            <a:b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br>
            <a:r>
              <a:rPr kumimoji="0" lang="en-US" sz="1400" b="1"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Avenir Next LT Com </a:t>
            </a:r>
            <a:br>
              <a:rPr kumimoji="0" lang="en-US" sz="1400" b="1"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b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venir Next LT Com Regular"/>
                <a:sym typeface="Avenir Next LT Com Regular"/>
              </a:rPr>
              <a:t>is the primary font and is used in most instances.</a:t>
            </a:r>
            <a:endParaRPr kumimoji="0" lang="en-US" sz="1400" b="0" i="0" u="none" strike="noStrike" cap="none" spc="0" normalizeH="0" baseline="0" dirty="0">
              <a:ln>
                <a:noFill/>
              </a:ln>
              <a:solidFill>
                <a:schemeClr val="accent1"/>
              </a:solidFill>
              <a:effectLst/>
              <a:uFillTx/>
              <a:latin typeface="Avenir Next LT Com Regular" panose="020B0503020202020204" pitchFamily="34" charset="0"/>
              <a:sym typeface="Avenir Next LT Com Regular"/>
            </a:endParaRPr>
          </a:p>
        </p:txBody>
      </p:sp>
      <p:sp>
        <p:nvSpPr>
          <p:cNvPr id="93" name="Right Bracket 92">
            <a:extLst>
              <a:ext uri="{FF2B5EF4-FFF2-40B4-BE49-F238E27FC236}">
                <a16:creationId xmlns:a16="http://schemas.microsoft.com/office/drawing/2014/main" id="{93E5444F-526B-8047-B2F9-FC69ADBBC457}"/>
              </a:ext>
            </a:extLst>
          </p:cNvPr>
          <p:cNvSpPr/>
          <p:nvPr/>
        </p:nvSpPr>
        <p:spPr>
          <a:xfrm>
            <a:off x="2754923" y="3579908"/>
            <a:ext cx="89884" cy="1774371"/>
          </a:xfrm>
          <a:prstGeom prst="rightBracket">
            <a:avLst/>
          </a:prstGeom>
          <a:noFill/>
          <a:ln w="9525"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a:p>
        </p:txBody>
      </p:sp>
      <p:sp>
        <p:nvSpPr>
          <p:cNvPr id="94" name="TextBox 93">
            <a:extLst>
              <a:ext uri="{FF2B5EF4-FFF2-40B4-BE49-F238E27FC236}">
                <a16:creationId xmlns:a16="http://schemas.microsoft.com/office/drawing/2014/main" id="{D6FA21D7-F643-AD4B-B349-CF73FF91E385}"/>
              </a:ext>
            </a:extLst>
          </p:cNvPr>
          <p:cNvSpPr txBox="1"/>
          <p:nvPr/>
        </p:nvSpPr>
        <p:spPr>
          <a:xfrm>
            <a:off x="3018978" y="3738039"/>
            <a:ext cx="2162622" cy="14581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l" defTabSz="457200">
              <a:lnSpc>
                <a:spcPct val="110000"/>
              </a:lnSpc>
              <a:spcAft>
                <a:spcPts val="0"/>
              </a:spcAft>
            </a:pP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Alternate font is </a:t>
            </a:r>
            <a:r>
              <a:rPr kumimoji="0" lang="en-US" sz="1400" b="1"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Arial</a:t>
            </a: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a:t>
            </a:r>
            <a:b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b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When Avenir Next LT Com can‘t be used, like in </a:t>
            </a:r>
            <a:b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b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the body of an email, </a:t>
            </a:r>
            <a:b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br>
            <a:r>
              <a:rPr kumimoji="0" lang="en-US" sz="1400" b="0" i="0" u="none" strike="noStrike" cap="none" spc="0" normalizeH="0" baseline="0" dirty="0">
                <a:ln>
                  <a:noFill/>
                </a:ln>
                <a:solidFill>
                  <a:schemeClr val="accent1"/>
                </a:solidFill>
                <a:effectLst/>
                <a:uFillTx/>
                <a:latin typeface="Avenir Next LT Com Regular" panose="020B0503020202020204" pitchFamily="34" charset="0"/>
                <a:ea typeface="Avenir Next LT Com Regular"/>
                <a:cs typeface="Arial" panose="020B0604020202020204" pitchFamily="34" charset="0"/>
                <a:sym typeface="Avenir Next LT Com Regular"/>
              </a:rPr>
              <a:t>Arial is the fallback/digital typeface.</a:t>
            </a:r>
          </a:p>
        </p:txBody>
      </p:sp>
      <p:sp>
        <p:nvSpPr>
          <p:cNvPr id="16" name="TextBox 15">
            <a:extLst>
              <a:ext uri="{FF2B5EF4-FFF2-40B4-BE49-F238E27FC236}">
                <a16:creationId xmlns:a16="http://schemas.microsoft.com/office/drawing/2014/main" id="{543F9CAB-3F06-3144-A4D4-72672E186870}"/>
              </a:ext>
            </a:extLst>
          </p:cNvPr>
          <p:cNvSpPr txBox="1"/>
          <p:nvPr/>
        </p:nvSpPr>
        <p:spPr>
          <a:xfrm>
            <a:off x="5431810" y="3556000"/>
            <a:ext cx="6168788" cy="2413000"/>
          </a:xfrm>
          <a:prstGeom prst="rect">
            <a:avLst/>
          </a:prstGeom>
          <a:solidFill>
            <a:srgbClr val="E1E1E1">
              <a:alpha val="83145"/>
            </a:srgbClr>
          </a:solidFill>
          <a:ln w="1270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0" rIns="0" bIns="0" numCol="1" spcCol="38100" rtlCol="0" anchor="ctr" anchorCtr="0">
            <a:noAutofit/>
          </a:bodyPr>
          <a:lstStyle/>
          <a:p>
            <a:pPr algn="l">
              <a:lnSpc>
                <a:spcPct val="110000"/>
              </a:lnSpc>
              <a:spcAft>
                <a:spcPts val="300"/>
              </a:spcAft>
            </a:pPr>
            <a:r>
              <a:rPr kumimoji="0" lang="en-US" sz="1800" b="1" i="0" u="none" strike="noStrike" cap="none" spc="0" normalizeH="0" baseline="0" dirty="0">
                <a:ln>
                  <a:noFill/>
                </a:ln>
                <a:solidFill>
                  <a:schemeClr val="accent6"/>
                </a:solidFill>
                <a:effectLst/>
                <a:uFillTx/>
                <a:latin typeface="Avenir Next LT Com Regular" panose="020B0503020202020204" pitchFamily="34" charset="0"/>
                <a:ea typeface="Avenir Next LT Com Regular"/>
                <a:cs typeface="Avenir Next LT Com Regular"/>
                <a:sym typeface="Avenir Next LT Com Regular"/>
              </a:rPr>
              <a:t>Sentence case</a:t>
            </a:r>
          </a:p>
          <a:p>
            <a:pPr algn="l">
              <a:lnSpc>
                <a:spcPct val="110000"/>
              </a:lnSpc>
              <a:spcAft>
                <a:spcPts val="1000"/>
              </a:spcAft>
            </a:pPr>
            <a:r>
              <a:rPr kumimoji="0" lang="en-US" sz="16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Use sentence case for all body copy, headlines in campaign material and brand communications.</a:t>
            </a:r>
            <a:endParaRPr kumimoji="0" lang="en-US" sz="1600" b="1"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endParaRPr>
          </a:p>
          <a:p>
            <a:pPr algn="l">
              <a:lnSpc>
                <a:spcPct val="110000"/>
              </a:lnSpc>
              <a:spcAft>
                <a:spcPts val="300"/>
              </a:spcAft>
            </a:pPr>
            <a:r>
              <a:rPr kumimoji="0" lang="en-US" sz="1800" b="1" i="0" u="none" strike="noStrike" cap="none" spc="0" normalizeH="0" baseline="0" dirty="0">
                <a:ln>
                  <a:noFill/>
                </a:ln>
                <a:solidFill>
                  <a:schemeClr val="accent6"/>
                </a:solidFill>
                <a:effectLst/>
                <a:uFillTx/>
                <a:latin typeface="Avenir Next LT Com Regular" panose="020B0503020202020204" pitchFamily="34" charset="0"/>
                <a:ea typeface="Avenir Next LT Com Regular"/>
                <a:cs typeface="Avenir Next LT Com Regular"/>
                <a:sym typeface="Avenir Next LT Com Regular"/>
              </a:rPr>
              <a:t>Title case</a:t>
            </a:r>
          </a:p>
          <a:p>
            <a:pPr algn="l">
              <a:lnSpc>
                <a:spcPct val="110000"/>
              </a:lnSpc>
              <a:spcAft>
                <a:spcPts val="300"/>
              </a:spcAft>
            </a:pPr>
            <a:r>
              <a:rPr kumimoji="0" lang="en-US" sz="16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Use title case for corporate products, brands, services </a:t>
            </a:r>
            <a:br>
              <a:rPr kumimoji="0" lang="en-US" sz="16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br>
            <a:r>
              <a:rPr kumimoji="0" lang="en-US" sz="16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(e.g. “Capital Group Private Client Services“) and fund names (e.g. “Capital Group Emerging Markets Total Opportunities℠“). </a:t>
            </a:r>
          </a:p>
        </p:txBody>
      </p:sp>
    </p:spTree>
    <p:custDataLst>
      <p:tags r:id="rId1"/>
    </p:custDataLst>
    <p:extLst>
      <p:ext uri="{BB962C8B-B14F-4D97-AF65-F5344CB8AC3E}">
        <p14:creationId xmlns:p14="http://schemas.microsoft.com/office/powerpoint/2010/main" val="11096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0978421" cy="822960"/>
          </a:xfrm>
        </p:spPr>
        <p:txBody>
          <a:bodyPr/>
          <a:lstStyle>
            <a:lvl1pPr>
              <a:defRPr>
                <a:solidFill>
                  <a:schemeClr val="tx2"/>
                </a:solidFill>
                <a:latin typeface="Avenir Next LT Com Regular" panose="020B0503020202020204" pitchFamily="34" charset="0"/>
              </a:defRPr>
            </a:lvl1pPr>
          </a:lstStyle>
          <a:p>
            <a:r>
              <a:rPr lang="en-US" dirty="0"/>
              <a:t>CG Brand — Color Palette</a:t>
            </a:r>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72" name="Rectangle 171">
            <a:extLst>
              <a:ext uri="{FF2B5EF4-FFF2-40B4-BE49-F238E27FC236}">
                <a16:creationId xmlns:a16="http://schemas.microsoft.com/office/drawing/2014/main" id="{ED584A94-D054-46F1-A29D-71DE0DE4D737}"/>
              </a:ext>
            </a:extLst>
          </p:cNvPr>
          <p:cNvSpPr>
            <a:spLocks noChangeAspect="1"/>
          </p:cNvSpPr>
          <p:nvPr/>
        </p:nvSpPr>
        <p:spPr>
          <a:xfrm>
            <a:off x="575770" y="1148214"/>
            <a:ext cx="795528" cy="538609"/>
          </a:xfrm>
          <a:prstGeom prst="rect">
            <a:avLst/>
          </a:prstGeom>
          <a:solidFill>
            <a:srgbClr val="005F9E"/>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73" name="Rectangle 172">
            <a:extLst>
              <a:ext uri="{FF2B5EF4-FFF2-40B4-BE49-F238E27FC236}">
                <a16:creationId xmlns:a16="http://schemas.microsoft.com/office/drawing/2014/main" id="{8028191A-3531-4E06-B419-6D2F630DA297}"/>
              </a:ext>
            </a:extLst>
          </p:cNvPr>
          <p:cNvSpPr>
            <a:spLocks noChangeAspect="1"/>
          </p:cNvSpPr>
          <p:nvPr/>
        </p:nvSpPr>
        <p:spPr>
          <a:xfrm>
            <a:off x="1481333" y="1148214"/>
            <a:ext cx="795528" cy="538609"/>
          </a:xfrm>
          <a:prstGeom prst="rect">
            <a:avLst/>
          </a:prstGeom>
          <a:solidFill>
            <a:srgbClr val="009CDC"/>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74" name="Rectangle 173">
            <a:extLst>
              <a:ext uri="{FF2B5EF4-FFF2-40B4-BE49-F238E27FC236}">
                <a16:creationId xmlns:a16="http://schemas.microsoft.com/office/drawing/2014/main" id="{D949ED9A-7A02-4609-B5D8-DBDB92F3B3E9}"/>
              </a:ext>
            </a:extLst>
          </p:cNvPr>
          <p:cNvSpPr>
            <a:spLocks noChangeAspect="1"/>
          </p:cNvSpPr>
          <p:nvPr/>
        </p:nvSpPr>
        <p:spPr>
          <a:xfrm>
            <a:off x="2408496" y="1148214"/>
            <a:ext cx="795528" cy="538609"/>
          </a:xfrm>
          <a:prstGeom prst="rect">
            <a:avLst/>
          </a:prstGeom>
          <a:solidFill>
            <a:srgbClr val="00AEA9"/>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75" name="Rectangle 174">
            <a:extLst>
              <a:ext uri="{FF2B5EF4-FFF2-40B4-BE49-F238E27FC236}">
                <a16:creationId xmlns:a16="http://schemas.microsoft.com/office/drawing/2014/main" id="{A4E346EB-5FDE-4F06-B5D1-FC144821DF57}"/>
              </a:ext>
            </a:extLst>
          </p:cNvPr>
          <p:cNvSpPr>
            <a:spLocks noChangeAspect="1"/>
          </p:cNvSpPr>
          <p:nvPr/>
        </p:nvSpPr>
        <p:spPr>
          <a:xfrm>
            <a:off x="3317372" y="1148214"/>
            <a:ext cx="795528" cy="538609"/>
          </a:xfrm>
          <a:prstGeom prst="rect">
            <a:avLst/>
          </a:prstGeom>
          <a:solidFill>
            <a:srgbClr val="B42573"/>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76" name="TextBox 175">
            <a:extLst>
              <a:ext uri="{FF2B5EF4-FFF2-40B4-BE49-F238E27FC236}">
                <a16:creationId xmlns:a16="http://schemas.microsoft.com/office/drawing/2014/main" id="{F0D36924-ED37-49BF-9E61-6837E21B132E}"/>
              </a:ext>
            </a:extLst>
          </p:cNvPr>
          <p:cNvSpPr txBox="1"/>
          <p:nvPr/>
        </p:nvSpPr>
        <p:spPr>
          <a:xfrm>
            <a:off x="575770" y="16950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Sapphire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95 / 158</a:t>
            </a:r>
          </a:p>
        </p:txBody>
      </p:sp>
      <p:sp>
        <p:nvSpPr>
          <p:cNvPr id="177" name="TextBox 176">
            <a:extLst>
              <a:ext uri="{FF2B5EF4-FFF2-40B4-BE49-F238E27FC236}">
                <a16:creationId xmlns:a16="http://schemas.microsoft.com/office/drawing/2014/main" id="{236ACE3F-0D9E-4112-9990-770EF379D142}"/>
              </a:ext>
            </a:extLst>
          </p:cNvPr>
          <p:cNvSpPr txBox="1"/>
          <p:nvPr/>
        </p:nvSpPr>
        <p:spPr>
          <a:xfrm>
            <a:off x="1481333" y="16950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Ocean</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156 / 220</a:t>
            </a:r>
          </a:p>
        </p:txBody>
      </p:sp>
      <p:sp>
        <p:nvSpPr>
          <p:cNvPr id="178" name="TextBox 177">
            <a:extLst>
              <a:ext uri="{FF2B5EF4-FFF2-40B4-BE49-F238E27FC236}">
                <a16:creationId xmlns:a16="http://schemas.microsoft.com/office/drawing/2014/main" id="{4CC0B0AE-CF94-4B09-BEA4-894DFAB7CA1F}"/>
              </a:ext>
            </a:extLst>
          </p:cNvPr>
          <p:cNvSpPr txBox="1"/>
          <p:nvPr/>
        </p:nvSpPr>
        <p:spPr>
          <a:xfrm>
            <a:off x="2408496" y="16950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Turquoise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174 / 169</a:t>
            </a:r>
          </a:p>
        </p:txBody>
      </p:sp>
      <p:sp>
        <p:nvSpPr>
          <p:cNvPr id="179" name="TextBox 178">
            <a:extLst>
              <a:ext uri="{FF2B5EF4-FFF2-40B4-BE49-F238E27FC236}">
                <a16:creationId xmlns:a16="http://schemas.microsoft.com/office/drawing/2014/main" id="{2080CED9-82F7-4147-AB8E-6C607784A4A4}"/>
              </a:ext>
            </a:extLst>
          </p:cNvPr>
          <p:cNvSpPr txBox="1"/>
          <p:nvPr/>
        </p:nvSpPr>
        <p:spPr>
          <a:xfrm>
            <a:off x="3317372" y="1695055"/>
            <a:ext cx="822962"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Raspberry</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180 / 37 / 115</a:t>
            </a:r>
          </a:p>
        </p:txBody>
      </p:sp>
      <p:sp>
        <p:nvSpPr>
          <p:cNvPr id="180" name="Rectangle 179">
            <a:extLst>
              <a:ext uri="{FF2B5EF4-FFF2-40B4-BE49-F238E27FC236}">
                <a16:creationId xmlns:a16="http://schemas.microsoft.com/office/drawing/2014/main" id="{ED551BCE-B0A5-4876-B973-0733A11548C5}"/>
              </a:ext>
            </a:extLst>
          </p:cNvPr>
          <p:cNvSpPr>
            <a:spLocks noChangeAspect="1"/>
          </p:cNvSpPr>
          <p:nvPr/>
        </p:nvSpPr>
        <p:spPr>
          <a:xfrm>
            <a:off x="575770" y="2379371"/>
            <a:ext cx="795528" cy="538609"/>
          </a:xfrm>
          <a:prstGeom prst="rect">
            <a:avLst/>
          </a:prstGeom>
          <a:solidFill>
            <a:srgbClr val="E3E1DC"/>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1" name="Rectangle 180">
            <a:extLst>
              <a:ext uri="{FF2B5EF4-FFF2-40B4-BE49-F238E27FC236}">
                <a16:creationId xmlns:a16="http://schemas.microsoft.com/office/drawing/2014/main" id="{C466D00A-BE61-4A0B-AB61-96F04630ACCE}"/>
              </a:ext>
            </a:extLst>
          </p:cNvPr>
          <p:cNvSpPr>
            <a:spLocks noChangeAspect="1"/>
          </p:cNvSpPr>
          <p:nvPr/>
        </p:nvSpPr>
        <p:spPr>
          <a:xfrm>
            <a:off x="1481333" y="2379371"/>
            <a:ext cx="795528" cy="538609"/>
          </a:xfrm>
          <a:prstGeom prst="rect">
            <a:avLst/>
          </a:prstGeom>
          <a:solidFill>
            <a:srgbClr val="D5D0CA"/>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2" name="Rectangle 181">
            <a:extLst>
              <a:ext uri="{FF2B5EF4-FFF2-40B4-BE49-F238E27FC236}">
                <a16:creationId xmlns:a16="http://schemas.microsoft.com/office/drawing/2014/main" id="{6E1B9289-64FE-4632-92B9-1ADAF254711B}"/>
              </a:ext>
            </a:extLst>
          </p:cNvPr>
          <p:cNvSpPr>
            <a:spLocks noChangeAspect="1"/>
          </p:cNvSpPr>
          <p:nvPr/>
        </p:nvSpPr>
        <p:spPr>
          <a:xfrm>
            <a:off x="2408496" y="2379371"/>
            <a:ext cx="795528" cy="538609"/>
          </a:xfrm>
          <a:prstGeom prst="rect">
            <a:avLst/>
          </a:prstGeom>
          <a:solidFill>
            <a:srgbClr val="BEB7B3"/>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3" name="Rectangle 182">
            <a:extLst>
              <a:ext uri="{FF2B5EF4-FFF2-40B4-BE49-F238E27FC236}">
                <a16:creationId xmlns:a16="http://schemas.microsoft.com/office/drawing/2014/main" id="{56F6C51C-3732-465C-828E-6F9C230A1C1A}"/>
              </a:ext>
            </a:extLst>
          </p:cNvPr>
          <p:cNvSpPr>
            <a:spLocks noChangeAspect="1"/>
          </p:cNvSpPr>
          <p:nvPr/>
        </p:nvSpPr>
        <p:spPr>
          <a:xfrm>
            <a:off x="3317372" y="2379371"/>
            <a:ext cx="795528" cy="538609"/>
          </a:xfrm>
          <a:prstGeom prst="rect">
            <a:avLst/>
          </a:prstGeom>
          <a:solidFill>
            <a:srgbClr val="A39E99"/>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4" name="Rectangle 183">
            <a:extLst>
              <a:ext uri="{FF2B5EF4-FFF2-40B4-BE49-F238E27FC236}">
                <a16:creationId xmlns:a16="http://schemas.microsoft.com/office/drawing/2014/main" id="{93BCA6E8-1E16-4A9F-B608-FF5B771EB343}"/>
              </a:ext>
            </a:extLst>
          </p:cNvPr>
          <p:cNvSpPr>
            <a:spLocks noChangeAspect="1"/>
          </p:cNvSpPr>
          <p:nvPr/>
        </p:nvSpPr>
        <p:spPr>
          <a:xfrm>
            <a:off x="4250582" y="2379371"/>
            <a:ext cx="795528" cy="538609"/>
          </a:xfrm>
          <a:prstGeom prst="rect">
            <a:avLst/>
          </a:prstGeom>
          <a:solidFill>
            <a:srgbClr val="7D726D"/>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5" name="Rectangle 184">
            <a:extLst>
              <a:ext uri="{FF2B5EF4-FFF2-40B4-BE49-F238E27FC236}">
                <a16:creationId xmlns:a16="http://schemas.microsoft.com/office/drawing/2014/main" id="{A6C74C34-35FB-4A69-BCE3-6177862ABE6F}"/>
              </a:ext>
            </a:extLst>
          </p:cNvPr>
          <p:cNvSpPr>
            <a:spLocks noChangeAspect="1"/>
          </p:cNvSpPr>
          <p:nvPr/>
        </p:nvSpPr>
        <p:spPr>
          <a:xfrm>
            <a:off x="5157585" y="2379371"/>
            <a:ext cx="795528" cy="538609"/>
          </a:xfrm>
          <a:prstGeom prst="rect">
            <a:avLst/>
          </a:prstGeom>
          <a:solidFill>
            <a:srgbClr val="63544F"/>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6" name="Rectangle 185">
            <a:extLst>
              <a:ext uri="{FF2B5EF4-FFF2-40B4-BE49-F238E27FC236}">
                <a16:creationId xmlns:a16="http://schemas.microsoft.com/office/drawing/2014/main" id="{9BA96557-BF72-4C63-BC7D-86C5632857B9}"/>
              </a:ext>
            </a:extLst>
          </p:cNvPr>
          <p:cNvSpPr>
            <a:spLocks noChangeAspect="1"/>
          </p:cNvSpPr>
          <p:nvPr/>
        </p:nvSpPr>
        <p:spPr>
          <a:xfrm>
            <a:off x="6073948" y="2379371"/>
            <a:ext cx="795528" cy="538609"/>
          </a:xfrm>
          <a:prstGeom prst="rect">
            <a:avLst/>
          </a:prstGeom>
          <a:solidFill>
            <a:srgbClr val="554742"/>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87" name="TextBox 186">
            <a:extLst>
              <a:ext uri="{FF2B5EF4-FFF2-40B4-BE49-F238E27FC236}">
                <a16:creationId xmlns:a16="http://schemas.microsoft.com/office/drawing/2014/main" id="{8D7CA44F-E7B2-4FD8-ABE1-7568E873864E}"/>
              </a:ext>
            </a:extLst>
          </p:cNvPr>
          <p:cNvSpPr txBox="1"/>
          <p:nvPr/>
        </p:nvSpPr>
        <p:spPr>
          <a:xfrm>
            <a:off x="575770"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1</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227 / 225 / 220</a:t>
            </a:r>
          </a:p>
        </p:txBody>
      </p:sp>
      <p:sp>
        <p:nvSpPr>
          <p:cNvPr id="188" name="TextBox 187">
            <a:extLst>
              <a:ext uri="{FF2B5EF4-FFF2-40B4-BE49-F238E27FC236}">
                <a16:creationId xmlns:a16="http://schemas.microsoft.com/office/drawing/2014/main" id="{1D3F6F02-8B81-4248-8AA3-0B139456F913}"/>
              </a:ext>
            </a:extLst>
          </p:cNvPr>
          <p:cNvSpPr txBox="1"/>
          <p:nvPr/>
        </p:nvSpPr>
        <p:spPr>
          <a:xfrm>
            <a:off x="1481333"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2</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213/ 208 / 202</a:t>
            </a:r>
          </a:p>
        </p:txBody>
      </p:sp>
      <p:sp>
        <p:nvSpPr>
          <p:cNvPr id="189" name="TextBox 188">
            <a:extLst>
              <a:ext uri="{FF2B5EF4-FFF2-40B4-BE49-F238E27FC236}">
                <a16:creationId xmlns:a16="http://schemas.microsoft.com/office/drawing/2014/main" id="{9EF38CF5-8F22-405E-8872-E63A7BF130E4}"/>
              </a:ext>
            </a:extLst>
          </p:cNvPr>
          <p:cNvSpPr txBox="1"/>
          <p:nvPr/>
        </p:nvSpPr>
        <p:spPr>
          <a:xfrm>
            <a:off x="2408496"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3</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190 / 183 / 179</a:t>
            </a:r>
          </a:p>
        </p:txBody>
      </p:sp>
      <p:sp>
        <p:nvSpPr>
          <p:cNvPr id="190" name="TextBox 189">
            <a:extLst>
              <a:ext uri="{FF2B5EF4-FFF2-40B4-BE49-F238E27FC236}">
                <a16:creationId xmlns:a16="http://schemas.microsoft.com/office/drawing/2014/main" id="{96F3C6BA-87BD-492C-9ECD-B08FF61EEA95}"/>
              </a:ext>
            </a:extLst>
          </p:cNvPr>
          <p:cNvSpPr txBox="1"/>
          <p:nvPr/>
        </p:nvSpPr>
        <p:spPr>
          <a:xfrm>
            <a:off x="3317372"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4</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163 / 158 / 153</a:t>
            </a:r>
          </a:p>
        </p:txBody>
      </p:sp>
      <p:sp>
        <p:nvSpPr>
          <p:cNvPr id="191" name="TextBox 190">
            <a:extLst>
              <a:ext uri="{FF2B5EF4-FFF2-40B4-BE49-F238E27FC236}">
                <a16:creationId xmlns:a16="http://schemas.microsoft.com/office/drawing/2014/main" id="{00868A82-A2C6-46E7-820C-F852DA463C67}"/>
              </a:ext>
            </a:extLst>
          </p:cNvPr>
          <p:cNvSpPr txBox="1"/>
          <p:nvPr/>
        </p:nvSpPr>
        <p:spPr>
          <a:xfrm>
            <a:off x="4250582"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5</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125 / 114 / 109</a:t>
            </a:r>
          </a:p>
        </p:txBody>
      </p:sp>
      <p:sp>
        <p:nvSpPr>
          <p:cNvPr id="192" name="TextBox 191">
            <a:extLst>
              <a:ext uri="{FF2B5EF4-FFF2-40B4-BE49-F238E27FC236}">
                <a16:creationId xmlns:a16="http://schemas.microsoft.com/office/drawing/2014/main" id="{2ED9CD2A-53B5-4D01-A245-57B52CF6BCAE}"/>
              </a:ext>
            </a:extLst>
          </p:cNvPr>
          <p:cNvSpPr txBox="1"/>
          <p:nvPr/>
        </p:nvSpPr>
        <p:spPr>
          <a:xfrm>
            <a:off x="5157585"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6</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99 / 84 / 79</a:t>
            </a:r>
          </a:p>
        </p:txBody>
      </p:sp>
      <p:sp>
        <p:nvSpPr>
          <p:cNvPr id="193" name="TextBox 192">
            <a:extLst>
              <a:ext uri="{FF2B5EF4-FFF2-40B4-BE49-F238E27FC236}">
                <a16:creationId xmlns:a16="http://schemas.microsoft.com/office/drawing/2014/main" id="{FB1973CA-0BD1-41F4-93B7-EAEC9527C025}"/>
              </a:ext>
            </a:extLst>
          </p:cNvPr>
          <p:cNvSpPr txBox="1"/>
          <p:nvPr/>
        </p:nvSpPr>
        <p:spPr>
          <a:xfrm>
            <a:off x="6073948" y="2934601"/>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7</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85 / 71 / 66</a:t>
            </a:r>
          </a:p>
        </p:txBody>
      </p:sp>
      <p:sp>
        <p:nvSpPr>
          <p:cNvPr id="194" name="Rectangle 193">
            <a:extLst>
              <a:ext uri="{FF2B5EF4-FFF2-40B4-BE49-F238E27FC236}">
                <a16:creationId xmlns:a16="http://schemas.microsoft.com/office/drawing/2014/main" id="{48071E8F-BFDE-464B-BB88-A5C67E33FD90}"/>
              </a:ext>
            </a:extLst>
          </p:cNvPr>
          <p:cNvSpPr>
            <a:spLocks noChangeAspect="1"/>
          </p:cNvSpPr>
          <p:nvPr/>
        </p:nvSpPr>
        <p:spPr>
          <a:xfrm>
            <a:off x="1481333" y="3648325"/>
            <a:ext cx="795528" cy="538609"/>
          </a:xfrm>
          <a:prstGeom prst="rect">
            <a:avLst/>
          </a:prstGeom>
          <a:solidFill>
            <a:srgbClr val="005F9E"/>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95" name="Rectangle 194">
            <a:extLst>
              <a:ext uri="{FF2B5EF4-FFF2-40B4-BE49-F238E27FC236}">
                <a16:creationId xmlns:a16="http://schemas.microsoft.com/office/drawing/2014/main" id="{47933335-7B01-43EE-A9BF-1C891E7F85FB}"/>
              </a:ext>
            </a:extLst>
          </p:cNvPr>
          <p:cNvSpPr>
            <a:spLocks noChangeAspect="1"/>
          </p:cNvSpPr>
          <p:nvPr/>
        </p:nvSpPr>
        <p:spPr>
          <a:xfrm>
            <a:off x="3317372" y="3648325"/>
            <a:ext cx="795528" cy="538609"/>
          </a:xfrm>
          <a:prstGeom prst="rect">
            <a:avLst/>
          </a:prstGeom>
          <a:solidFill>
            <a:srgbClr val="7BD0E2"/>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96" name="Rectangle 195">
            <a:extLst>
              <a:ext uri="{FF2B5EF4-FFF2-40B4-BE49-F238E27FC236}">
                <a16:creationId xmlns:a16="http://schemas.microsoft.com/office/drawing/2014/main" id="{AC99DBE9-D774-472F-9BE6-9392730F5DD7}"/>
              </a:ext>
            </a:extLst>
          </p:cNvPr>
          <p:cNvSpPr>
            <a:spLocks noChangeAspect="1"/>
          </p:cNvSpPr>
          <p:nvPr/>
        </p:nvSpPr>
        <p:spPr>
          <a:xfrm>
            <a:off x="6073948" y="3648325"/>
            <a:ext cx="795528" cy="538609"/>
          </a:xfrm>
          <a:prstGeom prst="rect">
            <a:avLst/>
          </a:prstGeom>
          <a:solidFill>
            <a:srgbClr val="004C46"/>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197" name="TextBox 196">
            <a:extLst>
              <a:ext uri="{FF2B5EF4-FFF2-40B4-BE49-F238E27FC236}">
                <a16:creationId xmlns:a16="http://schemas.microsoft.com/office/drawing/2014/main" id="{09F41BCB-BACC-4CBA-85A5-CD737645BFDE}"/>
              </a:ext>
            </a:extLst>
          </p:cNvPr>
          <p:cNvSpPr txBox="1"/>
          <p:nvPr/>
        </p:nvSpPr>
        <p:spPr>
          <a:xfrm>
            <a:off x="1496081" y="42035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Sapphire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95 / 158</a:t>
            </a:r>
          </a:p>
        </p:txBody>
      </p:sp>
      <p:sp>
        <p:nvSpPr>
          <p:cNvPr id="198" name="TextBox 197">
            <a:extLst>
              <a:ext uri="{FF2B5EF4-FFF2-40B4-BE49-F238E27FC236}">
                <a16:creationId xmlns:a16="http://schemas.microsoft.com/office/drawing/2014/main" id="{54D522C4-E214-4B66-8CA3-AE16EEB52BC4}"/>
              </a:ext>
            </a:extLst>
          </p:cNvPr>
          <p:cNvSpPr txBox="1"/>
          <p:nvPr/>
        </p:nvSpPr>
        <p:spPr>
          <a:xfrm>
            <a:off x="3317372" y="4201481"/>
            <a:ext cx="837127"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Light Ocean </a:t>
            </a: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123 / 208 / 226</a:t>
            </a:r>
          </a:p>
        </p:txBody>
      </p:sp>
      <p:sp>
        <p:nvSpPr>
          <p:cNvPr id="199" name="TextBox 198">
            <a:extLst>
              <a:ext uri="{FF2B5EF4-FFF2-40B4-BE49-F238E27FC236}">
                <a16:creationId xmlns:a16="http://schemas.microsoft.com/office/drawing/2014/main" id="{E97992CA-EC9C-438E-9B49-C5BEB214F6EB}"/>
              </a:ext>
            </a:extLst>
          </p:cNvPr>
          <p:cNvSpPr txBox="1"/>
          <p:nvPr/>
        </p:nvSpPr>
        <p:spPr>
          <a:xfrm>
            <a:off x="6073948" y="4203555"/>
            <a:ext cx="795528"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Turquoise 2</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76 / 70</a:t>
            </a:r>
          </a:p>
        </p:txBody>
      </p:sp>
      <p:sp>
        <p:nvSpPr>
          <p:cNvPr id="200" name="Rectangle 199">
            <a:extLst>
              <a:ext uri="{FF2B5EF4-FFF2-40B4-BE49-F238E27FC236}">
                <a16:creationId xmlns:a16="http://schemas.microsoft.com/office/drawing/2014/main" id="{BBE535C0-EB73-4BC0-9FEF-8D7E0E2B1CB7}"/>
              </a:ext>
            </a:extLst>
          </p:cNvPr>
          <p:cNvSpPr>
            <a:spLocks noChangeAspect="1"/>
          </p:cNvSpPr>
          <p:nvPr/>
        </p:nvSpPr>
        <p:spPr>
          <a:xfrm>
            <a:off x="575770" y="3648325"/>
            <a:ext cx="795528" cy="538609"/>
          </a:xfrm>
          <a:prstGeom prst="rect">
            <a:avLst/>
          </a:prstGeom>
          <a:solidFill>
            <a:srgbClr val="00294B"/>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1" name="TextBox 200">
            <a:extLst>
              <a:ext uri="{FF2B5EF4-FFF2-40B4-BE49-F238E27FC236}">
                <a16:creationId xmlns:a16="http://schemas.microsoft.com/office/drawing/2014/main" id="{60D0416B-382F-421E-A0EC-A8820069EA0F}"/>
              </a:ext>
            </a:extLst>
          </p:cNvPr>
          <p:cNvSpPr txBox="1"/>
          <p:nvPr/>
        </p:nvSpPr>
        <p:spPr>
          <a:xfrm>
            <a:off x="575769" y="4201895"/>
            <a:ext cx="731291" cy="357434"/>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Sapphire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41 / 75</a:t>
            </a:r>
          </a:p>
        </p:txBody>
      </p:sp>
      <p:sp>
        <p:nvSpPr>
          <p:cNvPr id="202" name="Rectangle 201">
            <a:extLst>
              <a:ext uri="{FF2B5EF4-FFF2-40B4-BE49-F238E27FC236}">
                <a16:creationId xmlns:a16="http://schemas.microsoft.com/office/drawing/2014/main" id="{B1F124BE-D462-4BE6-BC2E-1C99941C1448}"/>
              </a:ext>
            </a:extLst>
          </p:cNvPr>
          <p:cNvSpPr>
            <a:spLocks noChangeAspect="1"/>
          </p:cNvSpPr>
          <p:nvPr/>
        </p:nvSpPr>
        <p:spPr>
          <a:xfrm>
            <a:off x="2408496" y="3648325"/>
            <a:ext cx="795528" cy="538609"/>
          </a:xfrm>
          <a:prstGeom prst="rect">
            <a:avLst/>
          </a:prstGeom>
          <a:solidFill>
            <a:srgbClr val="009CDC"/>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3" name="TextBox 202">
            <a:extLst>
              <a:ext uri="{FF2B5EF4-FFF2-40B4-BE49-F238E27FC236}">
                <a16:creationId xmlns:a16="http://schemas.microsoft.com/office/drawing/2014/main" id="{810DD92C-0215-41D8-A293-622D2E8E735E}"/>
              </a:ext>
            </a:extLst>
          </p:cNvPr>
          <p:cNvSpPr txBox="1"/>
          <p:nvPr/>
        </p:nvSpPr>
        <p:spPr>
          <a:xfrm>
            <a:off x="2408496" y="42035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Ocean</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156 / 220</a:t>
            </a:r>
          </a:p>
        </p:txBody>
      </p:sp>
      <p:sp>
        <p:nvSpPr>
          <p:cNvPr id="204" name="Rectangle 203">
            <a:extLst>
              <a:ext uri="{FF2B5EF4-FFF2-40B4-BE49-F238E27FC236}">
                <a16:creationId xmlns:a16="http://schemas.microsoft.com/office/drawing/2014/main" id="{ED3DE746-824A-49D8-B151-38A002FFC328}"/>
              </a:ext>
            </a:extLst>
          </p:cNvPr>
          <p:cNvSpPr>
            <a:spLocks noChangeAspect="1"/>
          </p:cNvSpPr>
          <p:nvPr/>
        </p:nvSpPr>
        <p:spPr>
          <a:xfrm>
            <a:off x="5157585" y="3648325"/>
            <a:ext cx="795528" cy="538609"/>
          </a:xfrm>
          <a:prstGeom prst="rect">
            <a:avLst/>
          </a:prstGeom>
          <a:solidFill>
            <a:srgbClr val="008E77"/>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5" name="TextBox 204">
            <a:extLst>
              <a:ext uri="{FF2B5EF4-FFF2-40B4-BE49-F238E27FC236}">
                <a16:creationId xmlns:a16="http://schemas.microsoft.com/office/drawing/2014/main" id="{64D70CD2-BF72-4AD2-95CB-77F8D9487493}"/>
              </a:ext>
            </a:extLst>
          </p:cNvPr>
          <p:cNvSpPr txBox="1"/>
          <p:nvPr/>
        </p:nvSpPr>
        <p:spPr>
          <a:xfrm>
            <a:off x="5157585" y="4203555"/>
            <a:ext cx="795528"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Turquoise 1</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142 / 119</a:t>
            </a:r>
          </a:p>
        </p:txBody>
      </p:sp>
      <p:sp>
        <p:nvSpPr>
          <p:cNvPr id="206" name="Rectangle 205">
            <a:extLst>
              <a:ext uri="{FF2B5EF4-FFF2-40B4-BE49-F238E27FC236}">
                <a16:creationId xmlns:a16="http://schemas.microsoft.com/office/drawing/2014/main" id="{D044A3DD-58B6-4B08-82E1-190981A2F400}"/>
              </a:ext>
            </a:extLst>
          </p:cNvPr>
          <p:cNvSpPr>
            <a:spLocks noChangeAspect="1"/>
          </p:cNvSpPr>
          <p:nvPr/>
        </p:nvSpPr>
        <p:spPr>
          <a:xfrm>
            <a:off x="4241222" y="3648325"/>
            <a:ext cx="795528" cy="538609"/>
          </a:xfrm>
          <a:prstGeom prst="rect">
            <a:avLst/>
          </a:prstGeom>
          <a:solidFill>
            <a:srgbClr val="00AEA9"/>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7" name="TextBox 206">
            <a:extLst>
              <a:ext uri="{FF2B5EF4-FFF2-40B4-BE49-F238E27FC236}">
                <a16:creationId xmlns:a16="http://schemas.microsoft.com/office/drawing/2014/main" id="{0D3312DF-5732-438E-BEBF-BE66E4FCC0FF}"/>
              </a:ext>
            </a:extLst>
          </p:cNvPr>
          <p:cNvSpPr txBox="1"/>
          <p:nvPr/>
        </p:nvSpPr>
        <p:spPr>
          <a:xfrm>
            <a:off x="4246393" y="4203555"/>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Turquoise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174 / 169</a:t>
            </a:r>
          </a:p>
        </p:txBody>
      </p:sp>
      <p:sp>
        <p:nvSpPr>
          <p:cNvPr id="208" name="Rectangle 207">
            <a:extLst>
              <a:ext uri="{FF2B5EF4-FFF2-40B4-BE49-F238E27FC236}">
                <a16:creationId xmlns:a16="http://schemas.microsoft.com/office/drawing/2014/main" id="{A86998C3-D096-478E-9B49-036306AB456E}"/>
              </a:ext>
            </a:extLst>
          </p:cNvPr>
          <p:cNvSpPr>
            <a:spLocks noChangeAspect="1"/>
          </p:cNvSpPr>
          <p:nvPr/>
        </p:nvSpPr>
        <p:spPr>
          <a:xfrm>
            <a:off x="6990311" y="3648325"/>
            <a:ext cx="795528" cy="538609"/>
          </a:xfrm>
          <a:prstGeom prst="rect">
            <a:avLst/>
          </a:prstGeom>
          <a:solidFill>
            <a:srgbClr val="762157"/>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09" name="TextBox 208">
            <a:extLst>
              <a:ext uri="{FF2B5EF4-FFF2-40B4-BE49-F238E27FC236}">
                <a16:creationId xmlns:a16="http://schemas.microsoft.com/office/drawing/2014/main" id="{B74D997D-234F-48D1-B6CC-6F8DA3AAB904}"/>
              </a:ext>
            </a:extLst>
          </p:cNvPr>
          <p:cNvSpPr txBox="1"/>
          <p:nvPr/>
        </p:nvSpPr>
        <p:spPr>
          <a:xfrm>
            <a:off x="6990311" y="4203555"/>
            <a:ext cx="822962"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Raspberry 1</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118 / 33 / 87</a:t>
            </a:r>
          </a:p>
        </p:txBody>
      </p:sp>
      <p:sp>
        <p:nvSpPr>
          <p:cNvPr id="210" name="Rectangle 209">
            <a:extLst>
              <a:ext uri="{FF2B5EF4-FFF2-40B4-BE49-F238E27FC236}">
                <a16:creationId xmlns:a16="http://schemas.microsoft.com/office/drawing/2014/main" id="{143AC823-7210-464D-9892-272DCF429DAD}"/>
              </a:ext>
            </a:extLst>
          </p:cNvPr>
          <p:cNvSpPr>
            <a:spLocks noChangeAspect="1"/>
          </p:cNvSpPr>
          <p:nvPr/>
        </p:nvSpPr>
        <p:spPr>
          <a:xfrm>
            <a:off x="7906674" y="3648325"/>
            <a:ext cx="795528" cy="538609"/>
          </a:xfrm>
          <a:prstGeom prst="rect">
            <a:avLst/>
          </a:prstGeom>
          <a:solidFill>
            <a:srgbClr val="532A45"/>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11" name="TextBox 210">
            <a:extLst>
              <a:ext uri="{FF2B5EF4-FFF2-40B4-BE49-F238E27FC236}">
                <a16:creationId xmlns:a16="http://schemas.microsoft.com/office/drawing/2014/main" id="{4D5D04B3-73A7-4BCC-B71B-A8F6CFD18BA6}"/>
              </a:ext>
            </a:extLst>
          </p:cNvPr>
          <p:cNvSpPr txBox="1"/>
          <p:nvPr/>
        </p:nvSpPr>
        <p:spPr>
          <a:xfrm>
            <a:off x="7906674" y="4203555"/>
            <a:ext cx="822962"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Raspberry 2</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83 / 42 / 69</a:t>
            </a:r>
          </a:p>
        </p:txBody>
      </p:sp>
      <p:sp>
        <p:nvSpPr>
          <p:cNvPr id="212" name="Rectangle 211">
            <a:extLst>
              <a:ext uri="{FF2B5EF4-FFF2-40B4-BE49-F238E27FC236}">
                <a16:creationId xmlns:a16="http://schemas.microsoft.com/office/drawing/2014/main" id="{88D05F00-8C44-47B8-AE29-C507FF9E8EAA}"/>
              </a:ext>
            </a:extLst>
          </p:cNvPr>
          <p:cNvSpPr>
            <a:spLocks noChangeAspect="1"/>
          </p:cNvSpPr>
          <p:nvPr/>
        </p:nvSpPr>
        <p:spPr>
          <a:xfrm>
            <a:off x="8823037" y="3648325"/>
            <a:ext cx="795528" cy="538609"/>
          </a:xfrm>
          <a:prstGeom prst="rect">
            <a:avLst/>
          </a:prstGeom>
          <a:solidFill>
            <a:srgbClr val="554742"/>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13" name="TextBox 212">
            <a:extLst>
              <a:ext uri="{FF2B5EF4-FFF2-40B4-BE49-F238E27FC236}">
                <a16:creationId xmlns:a16="http://schemas.microsoft.com/office/drawing/2014/main" id="{71CB65FF-A239-4931-910D-BF2864D8EA7A}"/>
              </a:ext>
            </a:extLst>
          </p:cNvPr>
          <p:cNvSpPr txBox="1"/>
          <p:nvPr/>
        </p:nvSpPr>
        <p:spPr>
          <a:xfrm>
            <a:off x="8823037" y="4203555"/>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7</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85 / 71 / 66</a:t>
            </a:r>
          </a:p>
        </p:txBody>
      </p:sp>
      <p:sp>
        <p:nvSpPr>
          <p:cNvPr id="214" name="Rectangle 213">
            <a:extLst>
              <a:ext uri="{FF2B5EF4-FFF2-40B4-BE49-F238E27FC236}">
                <a16:creationId xmlns:a16="http://schemas.microsoft.com/office/drawing/2014/main" id="{F2D9EEB5-C827-4745-AF52-5FDC73E53DDE}"/>
              </a:ext>
            </a:extLst>
          </p:cNvPr>
          <p:cNvSpPr>
            <a:spLocks noChangeAspect="1"/>
          </p:cNvSpPr>
          <p:nvPr/>
        </p:nvSpPr>
        <p:spPr>
          <a:xfrm>
            <a:off x="10655765" y="3648325"/>
            <a:ext cx="795528" cy="538609"/>
          </a:xfrm>
          <a:prstGeom prst="rect">
            <a:avLst/>
          </a:prstGeom>
          <a:solidFill>
            <a:srgbClr val="D5D0CA"/>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15" name="TextBox 214">
            <a:extLst>
              <a:ext uri="{FF2B5EF4-FFF2-40B4-BE49-F238E27FC236}">
                <a16:creationId xmlns:a16="http://schemas.microsoft.com/office/drawing/2014/main" id="{7BBDD16E-50DF-4A3C-AD89-5126B0CF20FD}"/>
              </a:ext>
            </a:extLst>
          </p:cNvPr>
          <p:cNvSpPr txBox="1"/>
          <p:nvPr/>
        </p:nvSpPr>
        <p:spPr>
          <a:xfrm>
            <a:off x="10655765" y="4203555"/>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2</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213/ 208 / 202</a:t>
            </a:r>
          </a:p>
        </p:txBody>
      </p:sp>
      <p:sp>
        <p:nvSpPr>
          <p:cNvPr id="216" name="TextBox 215">
            <a:extLst>
              <a:ext uri="{FF2B5EF4-FFF2-40B4-BE49-F238E27FC236}">
                <a16:creationId xmlns:a16="http://schemas.microsoft.com/office/drawing/2014/main" id="{48A15F52-3D9F-4571-88A6-7B6191270D9C}"/>
              </a:ext>
            </a:extLst>
          </p:cNvPr>
          <p:cNvSpPr txBox="1"/>
          <p:nvPr/>
        </p:nvSpPr>
        <p:spPr>
          <a:xfrm>
            <a:off x="575770" y="901872"/>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Core palette</a:t>
            </a:r>
          </a:p>
        </p:txBody>
      </p:sp>
      <p:sp>
        <p:nvSpPr>
          <p:cNvPr id="217" name="TextBox 216">
            <a:extLst>
              <a:ext uri="{FF2B5EF4-FFF2-40B4-BE49-F238E27FC236}">
                <a16:creationId xmlns:a16="http://schemas.microsoft.com/office/drawing/2014/main" id="{F33C02D4-A5BA-4CE0-A889-775D73FB1F11}"/>
              </a:ext>
            </a:extLst>
          </p:cNvPr>
          <p:cNvSpPr txBox="1"/>
          <p:nvPr/>
        </p:nvSpPr>
        <p:spPr>
          <a:xfrm>
            <a:off x="575770" y="2117560"/>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palette</a:t>
            </a:r>
          </a:p>
        </p:txBody>
      </p:sp>
      <p:sp>
        <p:nvSpPr>
          <p:cNvPr id="218" name="TextBox 217">
            <a:extLst>
              <a:ext uri="{FF2B5EF4-FFF2-40B4-BE49-F238E27FC236}">
                <a16:creationId xmlns:a16="http://schemas.microsoft.com/office/drawing/2014/main" id="{5D1277E8-291D-4982-A701-93ACEFB0DD30}"/>
              </a:ext>
            </a:extLst>
          </p:cNvPr>
          <p:cNvSpPr txBox="1"/>
          <p:nvPr/>
        </p:nvSpPr>
        <p:spPr>
          <a:xfrm>
            <a:off x="575770" y="3378426"/>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Informational palette</a:t>
            </a:r>
          </a:p>
        </p:txBody>
      </p:sp>
      <p:sp>
        <p:nvSpPr>
          <p:cNvPr id="219" name="Rectangle 218">
            <a:extLst>
              <a:ext uri="{FF2B5EF4-FFF2-40B4-BE49-F238E27FC236}">
                <a16:creationId xmlns:a16="http://schemas.microsoft.com/office/drawing/2014/main" id="{7144DC01-90DC-4E24-987D-6E7D8D9BBCF7}"/>
              </a:ext>
            </a:extLst>
          </p:cNvPr>
          <p:cNvSpPr>
            <a:spLocks noChangeAspect="1"/>
          </p:cNvSpPr>
          <p:nvPr/>
        </p:nvSpPr>
        <p:spPr>
          <a:xfrm>
            <a:off x="9735674" y="3648325"/>
            <a:ext cx="795528" cy="538609"/>
          </a:xfrm>
          <a:prstGeom prst="rect">
            <a:avLst/>
          </a:prstGeom>
          <a:solidFill>
            <a:srgbClr val="A39E99"/>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0" name="TextBox 219">
            <a:extLst>
              <a:ext uri="{FF2B5EF4-FFF2-40B4-BE49-F238E27FC236}">
                <a16:creationId xmlns:a16="http://schemas.microsoft.com/office/drawing/2014/main" id="{41998545-487E-4CF5-A12C-CE378C1C42C2}"/>
              </a:ext>
            </a:extLst>
          </p:cNvPr>
          <p:cNvSpPr txBox="1"/>
          <p:nvPr/>
        </p:nvSpPr>
        <p:spPr>
          <a:xfrm>
            <a:off x="9735674" y="4203555"/>
            <a:ext cx="916149"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Neutral 4</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163 / 158 / 153</a:t>
            </a:r>
          </a:p>
        </p:txBody>
      </p:sp>
      <p:sp>
        <p:nvSpPr>
          <p:cNvPr id="221" name="Rectangle 220">
            <a:extLst>
              <a:ext uri="{FF2B5EF4-FFF2-40B4-BE49-F238E27FC236}">
                <a16:creationId xmlns:a16="http://schemas.microsoft.com/office/drawing/2014/main" id="{12054F65-D5A2-4215-8604-1DF0BC3EC310}"/>
              </a:ext>
            </a:extLst>
          </p:cNvPr>
          <p:cNvSpPr>
            <a:spLocks noChangeAspect="1"/>
          </p:cNvSpPr>
          <p:nvPr/>
        </p:nvSpPr>
        <p:spPr>
          <a:xfrm>
            <a:off x="10651823" y="1164539"/>
            <a:ext cx="795528" cy="538609"/>
          </a:xfrm>
          <a:prstGeom prst="rect">
            <a:avLst/>
          </a:prstGeom>
          <a:solidFill>
            <a:srgbClr val="D41943"/>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2" name="TextBox 221">
            <a:extLst>
              <a:ext uri="{FF2B5EF4-FFF2-40B4-BE49-F238E27FC236}">
                <a16:creationId xmlns:a16="http://schemas.microsoft.com/office/drawing/2014/main" id="{B3CDDFC0-F5D6-4B8F-A4A6-9BEE5FFD6282}"/>
              </a:ext>
            </a:extLst>
          </p:cNvPr>
          <p:cNvSpPr txBox="1"/>
          <p:nvPr/>
        </p:nvSpPr>
        <p:spPr>
          <a:xfrm>
            <a:off x="10651823" y="1756639"/>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Alert Red</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212 / 25 / 67</a:t>
            </a:r>
          </a:p>
        </p:txBody>
      </p:sp>
      <p:sp>
        <p:nvSpPr>
          <p:cNvPr id="223" name="Rectangle 222">
            <a:extLst>
              <a:ext uri="{FF2B5EF4-FFF2-40B4-BE49-F238E27FC236}">
                <a16:creationId xmlns:a16="http://schemas.microsoft.com/office/drawing/2014/main" id="{1689E6E2-6B0D-4576-BDFB-36AE23693D8D}"/>
              </a:ext>
            </a:extLst>
          </p:cNvPr>
          <p:cNvSpPr>
            <a:spLocks noChangeAspect="1"/>
          </p:cNvSpPr>
          <p:nvPr/>
        </p:nvSpPr>
        <p:spPr>
          <a:xfrm>
            <a:off x="7017745" y="2379371"/>
            <a:ext cx="795528" cy="538609"/>
          </a:xfrm>
          <a:prstGeom prst="rect">
            <a:avLst/>
          </a:prstGeom>
          <a:solidFill>
            <a:srgbClr val="000000"/>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4" name="TextBox 223">
            <a:extLst>
              <a:ext uri="{FF2B5EF4-FFF2-40B4-BE49-F238E27FC236}">
                <a16:creationId xmlns:a16="http://schemas.microsoft.com/office/drawing/2014/main" id="{47F48CAE-92CD-4169-ADE4-494F6F4A2887}"/>
              </a:ext>
            </a:extLst>
          </p:cNvPr>
          <p:cNvSpPr txBox="1"/>
          <p:nvPr/>
        </p:nvSpPr>
        <p:spPr>
          <a:xfrm>
            <a:off x="7017745" y="2923018"/>
            <a:ext cx="916149" cy="1538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Black</a:t>
            </a:r>
            <a:endPar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endParaRPr>
          </a:p>
        </p:txBody>
      </p:sp>
      <p:sp>
        <p:nvSpPr>
          <p:cNvPr id="225" name="Rectangle 224">
            <a:extLst>
              <a:ext uri="{FF2B5EF4-FFF2-40B4-BE49-F238E27FC236}">
                <a16:creationId xmlns:a16="http://schemas.microsoft.com/office/drawing/2014/main" id="{2D7F0DC3-8349-4B91-B1F5-D7A2CCDBCDC9}"/>
              </a:ext>
            </a:extLst>
          </p:cNvPr>
          <p:cNvSpPr>
            <a:spLocks noChangeAspect="1"/>
          </p:cNvSpPr>
          <p:nvPr/>
        </p:nvSpPr>
        <p:spPr>
          <a:xfrm>
            <a:off x="1944972" y="5047745"/>
            <a:ext cx="795528" cy="538609"/>
          </a:xfrm>
          <a:prstGeom prst="rect">
            <a:avLst/>
          </a:prstGeom>
          <a:solidFill>
            <a:srgbClr val="0057B8"/>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6" name="Rectangle 225">
            <a:extLst>
              <a:ext uri="{FF2B5EF4-FFF2-40B4-BE49-F238E27FC236}">
                <a16:creationId xmlns:a16="http://schemas.microsoft.com/office/drawing/2014/main" id="{F1974F85-FD5B-4C15-AE83-9AF358488919}"/>
              </a:ext>
            </a:extLst>
          </p:cNvPr>
          <p:cNvSpPr>
            <a:spLocks noChangeAspect="1"/>
          </p:cNvSpPr>
          <p:nvPr/>
        </p:nvSpPr>
        <p:spPr>
          <a:xfrm>
            <a:off x="4321492" y="5047745"/>
            <a:ext cx="795528" cy="538609"/>
          </a:xfrm>
          <a:prstGeom prst="rect">
            <a:avLst/>
          </a:prstGeom>
          <a:solidFill>
            <a:srgbClr val="2DCCD3"/>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7" name="Rectangle 226">
            <a:extLst>
              <a:ext uri="{FF2B5EF4-FFF2-40B4-BE49-F238E27FC236}">
                <a16:creationId xmlns:a16="http://schemas.microsoft.com/office/drawing/2014/main" id="{B88B9123-A9B0-49AD-ADB4-694C5F97C172}"/>
              </a:ext>
            </a:extLst>
          </p:cNvPr>
          <p:cNvSpPr>
            <a:spLocks noChangeAspect="1"/>
          </p:cNvSpPr>
          <p:nvPr/>
        </p:nvSpPr>
        <p:spPr>
          <a:xfrm>
            <a:off x="7933894" y="5047745"/>
            <a:ext cx="795528" cy="538609"/>
          </a:xfrm>
          <a:prstGeom prst="rect">
            <a:avLst/>
          </a:prstGeom>
          <a:solidFill>
            <a:srgbClr val="ACA39A"/>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28" name="TextBox 227">
            <a:extLst>
              <a:ext uri="{FF2B5EF4-FFF2-40B4-BE49-F238E27FC236}">
                <a16:creationId xmlns:a16="http://schemas.microsoft.com/office/drawing/2014/main" id="{97662C95-173B-47ED-9427-34A92649F186}"/>
              </a:ext>
            </a:extLst>
          </p:cNvPr>
          <p:cNvSpPr txBox="1"/>
          <p:nvPr/>
        </p:nvSpPr>
        <p:spPr>
          <a:xfrm>
            <a:off x="1944972" y="5600901"/>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Growth-and-income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87 / 184</a:t>
            </a:r>
          </a:p>
        </p:txBody>
      </p:sp>
      <p:sp>
        <p:nvSpPr>
          <p:cNvPr id="229" name="TextBox 228">
            <a:extLst>
              <a:ext uri="{FF2B5EF4-FFF2-40B4-BE49-F238E27FC236}">
                <a16:creationId xmlns:a16="http://schemas.microsoft.com/office/drawing/2014/main" id="{CBB03C8B-A008-41A9-9D3C-B3404FE76D2B}"/>
              </a:ext>
            </a:extLst>
          </p:cNvPr>
          <p:cNvSpPr txBox="1"/>
          <p:nvPr/>
        </p:nvSpPr>
        <p:spPr>
          <a:xfrm>
            <a:off x="4321492" y="5600901"/>
            <a:ext cx="837127"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Balanced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45 / 204 / 211</a:t>
            </a:r>
          </a:p>
        </p:txBody>
      </p:sp>
      <p:sp>
        <p:nvSpPr>
          <p:cNvPr id="230" name="TextBox 229">
            <a:extLst>
              <a:ext uri="{FF2B5EF4-FFF2-40B4-BE49-F238E27FC236}">
                <a16:creationId xmlns:a16="http://schemas.microsoft.com/office/drawing/2014/main" id="{1E4D2DF7-94EC-4192-A8B2-A3BACE20AC45}"/>
              </a:ext>
            </a:extLst>
          </p:cNvPr>
          <p:cNvSpPr txBox="1"/>
          <p:nvPr/>
        </p:nvSpPr>
        <p:spPr>
          <a:xfrm>
            <a:off x="7933894" y="5600901"/>
            <a:ext cx="1009764"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Money market </a:t>
            </a:r>
            <a:b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b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fund (Neutral 4)</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172 / 163 / 154</a:t>
            </a:r>
          </a:p>
        </p:txBody>
      </p:sp>
      <p:sp>
        <p:nvSpPr>
          <p:cNvPr id="231" name="Rectangle 230">
            <a:extLst>
              <a:ext uri="{FF2B5EF4-FFF2-40B4-BE49-F238E27FC236}">
                <a16:creationId xmlns:a16="http://schemas.microsoft.com/office/drawing/2014/main" id="{BC8AF854-8C85-4B7C-AB41-C97AA9DC4F4C}"/>
              </a:ext>
            </a:extLst>
          </p:cNvPr>
          <p:cNvSpPr>
            <a:spLocks noChangeAspect="1"/>
          </p:cNvSpPr>
          <p:nvPr/>
        </p:nvSpPr>
        <p:spPr>
          <a:xfrm>
            <a:off x="575770" y="5047745"/>
            <a:ext cx="795528" cy="538609"/>
          </a:xfrm>
          <a:prstGeom prst="rect">
            <a:avLst/>
          </a:prstGeom>
          <a:solidFill>
            <a:srgbClr val="002D72"/>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32" name="TextBox 231">
            <a:extLst>
              <a:ext uri="{FF2B5EF4-FFF2-40B4-BE49-F238E27FC236}">
                <a16:creationId xmlns:a16="http://schemas.microsoft.com/office/drawing/2014/main" id="{6ADB94CF-23E0-493A-9A88-544F5CB46396}"/>
              </a:ext>
            </a:extLst>
          </p:cNvPr>
          <p:cNvSpPr txBox="1"/>
          <p:nvPr/>
        </p:nvSpPr>
        <p:spPr>
          <a:xfrm>
            <a:off x="575769" y="5600901"/>
            <a:ext cx="731291"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Growth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45 / 114</a:t>
            </a:r>
          </a:p>
        </p:txBody>
      </p:sp>
      <p:sp>
        <p:nvSpPr>
          <p:cNvPr id="233" name="Rectangle 232">
            <a:extLst>
              <a:ext uri="{FF2B5EF4-FFF2-40B4-BE49-F238E27FC236}">
                <a16:creationId xmlns:a16="http://schemas.microsoft.com/office/drawing/2014/main" id="{7BE76D63-DCE7-40A4-9F48-AC3F359DC9EF}"/>
              </a:ext>
            </a:extLst>
          </p:cNvPr>
          <p:cNvSpPr>
            <a:spLocks noChangeAspect="1"/>
          </p:cNvSpPr>
          <p:nvPr/>
        </p:nvSpPr>
        <p:spPr>
          <a:xfrm>
            <a:off x="3098298" y="5047745"/>
            <a:ext cx="795528" cy="538609"/>
          </a:xfrm>
          <a:prstGeom prst="rect">
            <a:avLst/>
          </a:prstGeom>
          <a:solidFill>
            <a:srgbClr val="008EAA"/>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34" name="TextBox 233">
            <a:extLst>
              <a:ext uri="{FF2B5EF4-FFF2-40B4-BE49-F238E27FC236}">
                <a16:creationId xmlns:a16="http://schemas.microsoft.com/office/drawing/2014/main" id="{8B69974B-6043-4235-87E8-A25010941393}"/>
              </a:ext>
            </a:extLst>
          </p:cNvPr>
          <p:cNvSpPr txBox="1"/>
          <p:nvPr/>
        </p:nvSpPr>
        <p:spPr>
          <a:xfrm>
            <a:off x="3098298" y="5600901"/>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Equity-income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142 / 170</a:t>
            </a:r>
          </a:p>
        </p:txBody>
      </p:sp>
      <p:sp>
        <p:nvSpPr>
          <p:cNvPr id="235" name="Rectangle 234">
            <a:extLst>
              <a:ext uri="{FF2B5EF4-FFF2-40B4-BE49-F238E27FC236}">
                <a16:creationId xmlns:a16="http://schemas.microsoft.com/office/drawing/2014/main" id="{D038B091-C835-498A-AE17-B9B20C19B585}"/>
              </a:ext>
            </a:extLst>
          </p:cNvPr>
          <p:cNvSpPr>
            <a:spLocks noChangeAspect="1"/>
          </p:cNvSpPr>
          <p:nvPr/>
        </p:nvSpPr>
        <p:spPr>
          <a:xfrm>
            <a:off x="6707345" y="5047745"/>
            <a:ext cx="795528" cy="538609"/>
          </a:xfrm>
          <a:prstGeom prst="rect">
            <a:avLst/>
          </a:prstGeom>
          <a:solidFill>
            <a:srgbClr val="006C5B"/>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36" name="TextBox 235">
            <a:extLst>
              <a:ext uri="{FF2B5EF4-FFF2-40B4-BE49-F238E27FC236}">
                <a16:creationId xmlns:a16="http://schemas.microsoft.com/office/drawing/2014/main" id="{E3BD1242-16A1-4F55-BE85-63C2095806D4}"/>
              </a:ext>
            </a:extLst>
          </p:cNvPr>
          <p:cNvSpPr txBox="1"/>
          <p:nvPr/>
        </p:nvSpPr>
        <p:spPr>
          <a:xfrm>
            <a:off x="6707344" y="5600901"/>
            <a:ext cx="1031162"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Tax-exempt bond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108 / 91</a:t>
            </a:r>
          </a:p>
        </p:txBody>
      </p:sp>
      <p:sp>
        <p:nvSpPr>
          <p:cNvPr id="237" name="Rectangle 236">
            <a:extLst>
              <a:ext uri="{FF2B5EF4-FFF2-40B4-BE49-F238E27FC236}">
                <a16:creationId xmlns:a16="http://schemas.microsoft.com/office/drawing/2014/main" id="{130238E2-988D-49EC-8FB0-7EFC28B90899}"/>
              </a:ext>
            </a:extLst>
          </p:cNvPr>
          <p:cNvSpPr>
            <a:spLocks noChangeAspect="1"/>
          </p:cNvSpPr>
          <p:nvPr/>
        </p:nvSpPr>
        <p:spPr>
          <a:xfrm>
            <a:off x="5509791" y="5047745"/>
            <a:ext cx="795528" cy="538609"/>
          </a:xfrm>
          <a:prstGeom prst="rect">
            <a:avLst/>
          </a:prstGeom>
          <a:solidFill>
            <a:srgbClr val="00965E"/>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38" name="TextBox 237">
            <a:extLst>
              <a:ext uri="{FF2B5EF4-FFF2-40B4-BE49-F238E27FC236}">
                <a16:creationId xmlns:a16="http://schemas.microsoft.com/office/drawing/2014/main" id="{C956F059-97E3-4F04-B3B8-1D43FF1B06DB}"/>
              </a:ext>
            </a:extLst>
          </p:cNvPr>
          <p:cNvSpPr txBox="1"/>
          <p:nvPr/>
        </p:nvSpPr>
        <p:spPr>
          <a:xfrm>
            <a:off x="5514962" y="5600901"/>
            <a:ext cx="795528"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Taxable bond funds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150 / 94</a:t>
            </a:r>
          </a:p>
        </p:txBody>
      </p:sp>
      <p:sp>
        <p:nvSpPr>
          <p:cNvPr id="239" name="Rectangle 238">
            <a:extLst>
              <a:ext uri="{FF2B5EF4-FFF2-40B4-BE49-F238E27FC236}">
                <a16:creationId xmlns:a16="http://schemas.microsoft.com/office/drawing/2014/main" id="{900ED1EE-2630-4676-AD97-FEB89879CC8A}"/>
              </a:ext>
            </a:extLst>
          </p:cNvPr>
          <p:cNvSpPr>
            <a:spLocks noChangeAspect="1"/>
          </p:cNvSpPr>
          <p:nvPr/>
        </p:nvSpPr>
        <p:spPr>
          <a:xfrm>
            <a:off x="9154835" y="5047745"/>
            <a:ext cx="795528" cy="538609"/>
          </a:xfrm>
          <a:prstGeom prst="rect">
            <a:avLst/>
          </a:prstGeom>
          <a:solidFill>
            <a:srgbClr val="7C878E"/>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0" name="TextBox 239">
            <a:extLst>
              <a:ext uri="{FF2B5EF4-FFF2-40B4-BE49-F238E27FC236}">
                <a16:creationId xmlns:a16="http://schemas.microsoft.com/office/drawing/2014/main" id="{766980A9-2EAB-4FFB-ABB1-6B3DFF9A63B4}"/>
              </a:ext>
            </a:extLst>
          </p:cNvPr>
          <p:cNvSpPr txBox="1"/>
          <p:nvPr/>
        </p:nvSpPr>
        <p:spPr>
          <a:xfrm>
            <a:off x="9154834" y="5600901"/>
            <a:ext cx="1013910" cy="44627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Fund-of-funds &amp; Asset allocation</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124 / 135 / 142</a:t>
            </a:r>
          </a:p>
        </p:txBody>
      </p:sp>
      <p:sp>
        <p:nvSpPr>
          <p:cNvPr id="241" name="TextBox 240">
            <a:extLst>
              <a:ext uri="{FF2B5EF4-FFF2-40B4-BE49-F238E27FC236}">
                <a16:creationId xmlns:a16="http://schemas.microsoft.com/office/drawing/2014/main" id="{0BC51ED3-4087-4C5D-925B-221F8661CFB0}"/>
              </a:ext>
            </a:extLst>
          </p:cNvPr>
          <p:cNvSpPr txBox="1"/>
          <p:nvPr/>
        </p:nvSpPr>
        <p:spPr>
          <a:xfrm>
            <a:off x="575770" y="4777846"/>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Fund objective palette</a:t>
            </a:r>
          </a:p>
        </p:txBody>
      </p:sp>
      <p:sp>
        <p:nvSpPr>
          <p:cNvPr id="242" name="Rectangle 241">
            <a:extLst>
              <a:ext uri="{FF2B5EF4-FFF2-40B4-BE49-F238E27FC236}">
                <a16:creationId xmlns:a16="http://schemas.microsoft.com/office/drawing/2014/main" id="{5894CCC6-366E-495F-9C4E-B73CBE9728EA}"/>
              </a:ext>
            </a:extLst>
          </p:cNvPr>
          <p:cNvSpPr>
            <a:spLocks noChangeAspect="1"/>
          </p:cNvSpPr>
          <p:nvPr/>
        </p:nvSpPr>
        <p:spPr>
          <a:xfrm>
            <a:off x="5223337" y="1148214"/>
            <a:ext cx="795528" cy="538609"/>
          </a:xfrm>
          <a:prstGeom prst="rect">
            <a:avLst/>
          </a:prstGeom>
          <a:solidFill>
            <a:srgbClr val="00294B"/>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3" name="Rectangle 242">
            <a:extLst>
              <a:ext uri="{FF2B5EF4-FFF2-40B4-BE49-F238E27FC236}">
                <a16:creationId xmlns:a16="http://schemas.microsoft.com/office/drawing/2014/main" id="{2956AE3A-0172-4DB1-8928-1CFF8898801E}"/>
              </a:ext>
            </a:extLst>
          </p:cNvPr>
          <p:cNvSpPr>
            <a:spLocks noChangeAspect="1"/>
          </p:cNvSpPr>
          <p:nvPr/>
        </p:nvSpPr>
        <p:spPr>
          <a:xfrm>
            <a:off x="6328729" y="1148214"/>
            <a:ext cx="795528" cy="538609"/>
          </a:xfrm>
          <a:prstGeom prst="rect">
            <a:avLst/>
          </a:prstGeom>
          <a:solidFill>
            <a:srgbClr val="AE7A67"/>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4" name="Rectangle 243">
            <a:extLst>
              <a:ext uri="{FF2B5EF4-FFF2-40B4-BE49-F238E27FC236}">
                <a16:creationId xmlns:a16="http://schemas.microsoft.com/office/drawing/2014/main" id="{EA55691C-76DD-4F67-8819-66030E1475B8}"/>
              </a:ext>
            </a:extLst>
          </p:cNvPr>
          <p:cNvSpPr>
            <a:spLocks noChangeAspect="1"/>
          </p:cNvSpPr>
          <p:nvPr/>
        </p:nvSpPr>
        <p:spPr>
          <a:xfrm>
            <a:off x="7429968" y="1148214"/>
            <a:ext cx="795528" cy="538609"/>
          </a:xfrm>
          <a:prstGeom prst="rect">
            <a:avLst/>
          </a:prstGeom>
          <a:solidFill>
            <a:srgbClr val="C9AD9C"/>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5" name="Rectangle 244">
            <a:extLst>
              <a:ext uri="{FF2B5EF4-FFF2-40B4-BE49-F238E27FC236}">
                <a16:creationId xmlns:a16="http://schemas.microsoft.com/office/drawing/2014/main" id="{CB7D98F7-44E1-4958-B8CC-22C8F89C4C28}"/>
              </a:ext>
            </a:extLst>
          </p:cNvPr>
          <p:cNvSpPr>
            <a:spLocks noChangeAspect="1"/>
          </p:cNvSpPr>
          <p:nvPr/>
        </p:nvSpPr>
        <p:spPr>
          <a:xfrm>
            <a:off x="8545894" y="1148214"/>
            <a:ext cx="795528" cy="538609"/>
          </a:xfrm>
          <a:prstGeom prst="rect">
            <a:avLst/>
          </a:prstGeom>
          <a:solidFill>
            <a:srgbClr val="764F47"/>
          </a:solid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panose="020B0503020202020204" pitchFamily="34" charset="0"/>
            </a:endParaRPr>
          </a:p>
        </p:txBody>
      </p:sp>
      <p:sp>
        <p:nvSpPr>
          <p:cNvPr id="246" name="TextBox 245">
            <a:extLst>
              <a:ext uri="{FF2B5EF4-FFF2-40B4-BE49-F238E27FC236}">
                <a16:creationId xmlns:a16="http://schemas.microsoft.com/office/drawing/2014/main" id="{CCE6BC7F-C259-4CA1-B8BC-D3FC1A18EBD3}"/>
              </a:ext>
            </a:extLst>
          </p:cNvPr>
          <p:cNvSpPr txBox="1"/>
          <p:nvPr/>
        </p:nvSpPr>
        <p:spPr>
          <a:xfrm>
            <a:off x="5223336" y="1695055"/>
            <a:ext cx="963217"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Sapphire</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0 / 41 / 75	</a:t>
            </a:r>
          </a:p>
        </p:txBody>
      </p:sp>
      <p:sp>
        <p:nvSpPr>
          <p:cNvPr id="247" name="TextBox 246">
            <a:extLst>
              <a:ext uri="{FF2B5EF4-FFF2-40B4-BE49-F238E27FC236}">
                <a16:creationId xmlns:a16="http://schemas.microsoft.com/office/drawing/2014/main" id="{E3EA2131-3322-4E60-8548-5594883B7F65}"/>
              </a:ext>
            </a:extLst>
          </p:cNvPr>
          <p:cNvSpPr txBox="1"/>
          <p:nvPr/>
        </p:nvSpPr>
        <p:spPr>
          <a:xfrm>
            <a:off x="6328728" y="1695055"/>
            <a:ext cx="840531"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Copper</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174 / 122 / 103</a:t>
            </a:r>
          </a:p>
        </p:txBody>
      </p:sp>
      <p:sp>
        <p:nvSpPr>
          <p:cNvPr id="248" name="TextBox 247">
            <a:extLst>
              <a:ext uri="{FF2B5EF4-FFF2-40B4-BE49-F238E27FC236}">
                <a16:creationId xmlns:a16="http://schemas.microsoft.com/office/drawing/2014/main" id="{4EA3D435-A663-4704-B3C9-C8F235FD6223}"/>
              </a:ext>
            </a:extLst>
          </p:cNvPr>
          <p:cNvSpPr txBox="1"/>
          <p:nvPr/>
        </p:nvSpPr>
        <p:spPr>
          <a:xfrm>
            <a:off x="7429968" y="1695055"/>
            <a:ext cx="869030"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Light Copper - Digital</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201 / 173 / 156</a:t>
            </a:r>
          </a:p>
        </p:txBody>
      </p:sp>
      <p:sp>
        <p:nvSpPr>
          <p:cNvPr id="249" name="TextBox 248">
            <a:extLst>
              <a:ext uri="{FF2B5EF4-FFF2-40B4-BE49-F238E27FC236}">
                <a16:creationId xmlns:a16="http://schemas.microsoft.com/office/drawing/2014/main" id="{CF145065-B4BD-40ED-99FE-9A2E6CBD8AB3}"/>
              </a:ext>
            </a:extLst>
          </p:cNvPr>
          <p:cNvSpPr txBox="1"/>
          <p:nvPr/>
        </p:nvSpPr>
        <p:spPr>
          <a:xfrm>
            <a:off x="8545894" y="1695055"/>
            <a:ext cx="953794" cy="29238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Dark Copper - Digital</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118 / 79 / 71</a:t>
            </a:r>
          </a:p>
        </p:txBody>
      </p:sp>
      <p:sp>
        <p:nvSpPr>
          <p:cNvPr id="250" name="TextBox 249">
            <a:extLst>
              <a:ext uri="{FF2B5EF4-FFF2-40B4-BE49-F238E27FC236}">
                <a16:creationId xmlns:a16="http://schemas.microsoft.com/office/drawing/2014/main" id="{160EC111-264A-4265-977B-7085C82F7405}"/>
              </a:ext>
            </a:extLst>
          </p:cNvPr>
          <p:cNvSpPr txBox="1"/>
          <p:nvPr/>
        </p:nvSpPr>
        <p:spPr>
          <a:xfrm>
            <a:off x="5223337" y="901872"/>
            <a:ext cx="2624528" cy="169277"/>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venir Next LT Com Regular" panose="020B0503020202020204" pitchFamily="34" charset="0"/>
              </a:rPr>
              <a:t>Premium palette</a:t>
            </a:r>
          </a:p>
        </p:txBody>
      </p:sp>
      <p:sp>
        <p:nvSpPr>
          <p:cNvPr id="84" name="Footer Placeholder 3">
            <a:extLst>
              <a:ext uri="{FF2B5EF4-FFF2-40B4-BE49-F238E27FC236}">
                <a16:creationId xmlns:a16="http://schemas.microsoft.com/office/drawing/2014/main" id="{E1DD005B-B267-7E43-853B-806CDE7B86B6}"/>
              </a:ext>
            </a:extLst>
          </p:cNvPr>
          <p:cNvSpPr>
            <a:spLocks noGrp="1"/>
          </p:cNvSpPr>
          <p:nvPr>
            <p:ph type="ftr" sz="quarter" idx="10"/>
          </p:nvPr>
        </p:nvSpPr>
        <p:spPr>
          <a:xfrm>
            <a:off x="571498" y="6025388"/>
            <a:ext cx="11048941" cy="323634"/>
          </a:xfrm>
        </p:spPr>
        <p:txBody>
          <a:bodyPr/>
          <a:lstStyle>
            <a:lvl1pPr>
              <a:defRPr sz="900"/>
            </a:lvl1pPr>
          </a:lstStyle>
          <a:p>
            <a:r>
              <a:rPr lang="en-US" dirty="0">
                <a:hlinkClick r:id="rId3"/>
              </a:rPr>
              <a:t>Link to </a:t>
            </a:r>
            <a:r>
              <a:rPr lang="en-US" b="1" dirty="0">
                <a:hlinkClick r:id="rId3"/>
              </a:rPr>
              <a:t>CG Brand StyleGuide</a:t>
            </a:r>
          </a:p>
        </p:txBody>
      </p:sp>
      <p:sp>
        <p:nvSpPr>
          <p:cNvPr id="85" name="Rectangle 84">
            <a:extLst>
              <a:ext uri="{FF2B5EF4-FFF2-40B4-BE49-F238E27FC236}">
                <a16:creationId xmlns:a16="http://schemas.microsoft.com/office/drawing/2014/main" id="{A4719364-08AC-CFF6-2B8E-2E9EF7BDC81D}"/>
              </a:ext>
            </a:extLst>
          </p:cNvPr>
          <p:cNvSpPr>
            <a:spLocks noChangeAspect="1"/>
          </p:cNvSpPr>
          <p:nvPr userDrawn="1"/>
        </p:nvSpPr>
        <p:spPr>
          <a:xfrm>
            <a:off x="575770" y="1211714"/>
            <a:ext cx="795528" cy="538609"/>
          </a:xfrm>
          <a:prstGeom prst="rect">
            <a:avLst/>
          </a:prstGeom>
          <a:solidFill>
            <a:srgbClr val="005F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6" name="Rectangle 85">
            <a:extLst>
              <a:ext uri="{FF2B5EF4-FFF2-40B4-BE49-F238E27FC236}">
                <a16:creationId xmlns:a16="http://schemas.microsoft.com/office/drawing/2014/main" id="{1361C11A-D291-572D-7E83-6E2BFC65F24E}"/>
              </a:ext>
            </a:extLst>
          </p:cNvPr>
          <p:cNvSpPr>
            <a:spLocks noChangeAspect="1"/>
          </p:cNvSpPr>
          <p:nvPr userDrawn="1"/>
        </p:nvSpPr>
        <p:spPr>
          <a:xfrm>
            <a:off x="1481333" y="1211714"/>
            <a:ext cx="795528" cy="538609"/>
          </a:xfrm>
          <a:prstGeom prst="rect">
            <a:avLst/>
          </a:prstGeom>
          <a:solidFill>
            <a:srgbClr val="009C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7" name="Rectangle 86">
            <a:extLst>
              <a:ext uri="{FF2B5EF4-FFF2-40B4-BE49-F238E27FC236}">
                <a16:creationId xmlns:a16="http://schemas.microsoft.com/office/drawing/2014/main" id="{4F1ED4BB-CEC7-23C9-76C0-FA7A4EEC0922}"/>
              </a:ext>
            </a:extLst>
          </p:cNvPr>
          <p:cNvSpPr>
            <a:spLocks noChangeAspect="1"/>
          </p:cNvSpPr>
          <p:nvPr userDrawn="1"/>
        </p:nvSpPr>
        <p:spPr>
          <a:xfrm>
            <a:off x="2408496" y="1211714"/>
            <a:ext cx="795528" cy="538609"/>
          </a:xfrm>
          <a:prstGeom prst="rect">
            <a:avLst/>
          </a:prstGeom>
          <a:solidFill>
            <a:srgbClr val="00AEA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8" name="Rectangle 87">
            <a:extLst>
              <a:ext uri="{FF2B5EF4-FFF2-40B4-BE49-F238E27FC236}">
                <a16:creationId xmlns:a16="http://schemas.microsoft.com/office/drawing/2014/main" id="{B834F130-AA31-D7C9-18FF-C163743FB702}"/>
              </a:ext>
            </a:extLst>
          </p:cNvPr>
          <p:cNvSpPr>
            <a:spLocks noChangeAspect="1"/>
          </p:cNvSpPr>
          <p:nvPr userDrawn="1"/>
        </p:nvSpPr>
        <p:spPr>
          <a:xfrm>
            <a:off x="3317372" y="1211714"/>
            <a:ext cx="795528" cy="538609"/>
          </a:xfrm>
          <a:prstGeom prst="rect">
            <a:avLst/>
          </a:prstGeom>
          <a:solidFill>
            <a:srgbClr val="B4257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9" name="TextBox 88">
            <a:extLst>
              <a:ext uri="{FF2B5EF4-FFF2-40B4-BE49-F238E27FC236}">
                <a16:creationId xmlns:a16="http://schemas.microsoft.com/office/drawing/2014/main" id="{2C5E15DD-5807-96F7-43E1-136BADE52CC5}"/>
              </a:ext>
            </a:extLst>
          </p:cNvPr>
          <p:cNvSpPr txBox="1"/>
          <p:nvPr userDrawn="1"/>
        </p:nvSpPr>
        <p:spPr>
          <a:xfrm>
            <a:off x="575770"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90" name="TextBox 89">
            <a:extLst>
              <a:ext uri="{FF2B5EF4-FFF2-40B4-BE49-F238E27FC236}">
                <a16:creationId xmlns:a16="http://schemas.microsoft.com/office/drawing/2014/main" id="{C2B19AB1-22BD-C137-6CB0-6319657F4BC9}"/>
              </a:ext>
            </a:extLst>
          </p:cNvPr>
          <p:cNvSpPr txBox="1"/>
          <p:nvPr userDrawn="1"/>
        </p:nvSpPr>
        <p:spPr>
          <a:xfrm>
            <a:off x="1481333"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91" name="TextBox 90">
            <a:extLst>
              <a:ext uri="{FF2B5EF4-FFF2-40B4-BE49-F238E27FC236}">
                <a16:creationId xmlns:a16="http://schemas.microsoft.com/office/drawing/2014/main" id="{06BE619B-04FE-8CA6-CB39-CE0E7170D7A9}"/>
              </a:ext>
            </a:extLst>
          </p:cNvPr>
          <p:cNvSpPr txBox="1"/>
          <p:nvPr userDrawn="1"/>
        </p:nvSpPr>
        <p:spPr>
          <a:xfrm>
            <a:off x="2408496"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Turquoise</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92" name="TextBox 91">
            <a:extLst>
              <a:ext uri="{FF2B5EF4-FFF2-40B4-BE49-F238E27FC236}">
                <a16:creationId xmlns:a16="http://schemas.microsoft.com/office/drawing/2014/main" id="{AF543F3A-02BC-8C31-B2AE-C4529B5AC106}"/>
              </a:ext>
            </a:extLst>
          </p:cNvPr>
          <p:cNvSpPr txBox="1"/>
          <p:nvPr userDrawn="1"/>
        </p:nvSpPr>
        <p:spPr>
          <a:xfrm>
            <a:off x="3317372" y="1758555"/>
            <a:ext cx="822962"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Raspberry</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180 / 37 / 115</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93" name="Rectangle 92">
            <a:extLst>
              <a:ext uri="{FF2B5EF4-FFF2-40B4-BE49-F238E27FC236}">
                <a16:creationId xmlns:a16="http://schemas.microsoft.com/office/drawing/2014/main" id="{C6C60A90-5EC2-9CD5-FE8B-D7A3D6405097}"/>
              </a:ext>
            </a:extLst>
          </p:cNvPr>
          <p:cNvSpPr>
            <a:spLocks noChangeAspect="1"/>
          </p:cNvSpPr>
          <p:nvPr userDrawn="1"/>
        </p:nvSpPr>
        <p:spPr>
          <a:xfrm>
            <a:off x="575770" y="2506371"/>
            <a:ext cx="795528" cy="53860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4" name="Rectangle 93">
            <a:extLst>
              <a:ext uri="{FF2B5EF4-FFF2-40B4-BE49-F238E27FC236}">
                <a16:creationId xmlns:a16="http://schemas.microsoft.com/office/drawing/2014/main" id="{8AF3F557-665A-D68D-CC0E-1EDC5D391BB8}"/>
              </a:ext>
            </a:extLst>
          </p:cNvPr>
          <p:cNvSpPr>
            <a:spLocks noChangeAspect="1"/>
          </p:cNvSpPr>
          <p:nvPr userDrawn="1"/>
        </p:nvSpPr>
        <p:spPr>
          <a:xfrm>
            <a:off x="1481333" y="2506371"/>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5" name="Rectangle 94">
            <a:extLst>
              <a:ext uri="{FF2B5EF4-FFF2-40B4-BE49-F238E27FC236}">
                <a16:creationId xmlns:a16="http://schemas.microsoft.com/office/drawing/2014/main" id="{2A802E9A-8D5D-2216-A762-EA55CA2897C3}"/>
              </a:ext>
            </a:extLst>
          </p:cNvPr>
          <p:cNvSpPr>
            <a:spLocks noChangeAspect="1"/>
          </p:cNvSpPr>
          <p:nvPr userDrawn="1"/>
        </p:nvSpPr>
        <p:spPr>
          <a:xfrm>
            <a:off x="2408496" y="2506371"/>
            <a:ext cx="795528" cy="538609"/>
          </a:xfrm>
          <a:prstGeom prst="rect">
            <a:avLst/>
          </a:prstGeom>
          <a:solidFill>
            <a:srgbClr val="BEB7B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6" name="Rectangle 95">
            <a:extLst>
              <a:ext uri="{FF2B5EF4-FFF2-40B4-BE49-F238E27FC236}">
                <a16:creationId xmlns:a16="http://schemas.microsoft.com/office/drawing/2014/main" id="{7B3800F2-BFE9-0B4E-824E-BC48865EDB51}"/>
              </a:ext>
            </a:extLst>
          </p:cNvPr>
          <p:cNvSpPr>
            <a:spLocks noChangeAspect="1"/>
          </p:cNvSpPr>
          <p:nvPr userDrawn="1"/>
        </p:nvSpPr>
        <p:spPr>
          <a:xfrm>
            <a:off x="3317372" y="2506371"/>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7" name="Rectangle 96">
            <a:extLst>
              <a:ext uri="{FF2B5EF4-FFF2-40B4-BE49-F238E27FC236}">
                <a16:creationId xmlns:a16="http://schemas.microsoft.com/office/drawing/2014/main" id="{4AFB5E59-57E0-6714-A401-0DE14F7B5921}"/>
              </a:ext>
            </a:extLst>
          </p:cNvPr>
          <p:cNvSpPr>
            <a:spLocks noChangeAspect="1"/>
          </p:cNvSpPr>
          <p:nvPr userDrawn="1"/>
        </p:nvSpPr>
        <p:spPr>
          <a:xfrm>
            <a:off x="4250582" y="2506371"/>
            <a:ext cx="795528" cy="538609"/>
          </a:xfrm>
          <a:prstGeom prst="rect">
            <a:avLst/>
          </a:prstGeom>
          <a:solidFill>
            <a:srgbClr val="7D726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8" name="Rectangle 97">
            <a:extLst>
              <a:ext uri="{FF2B5EF4-FFF2-40B4-BE49-F238E27FC236}">
                <a16:creationId xmlns:a16="http://schemas.microsoft.com/office/drawing/2014/main" id="{7A975091-4841-CF2F-6320-95A3F4E52ABE}"/>
              </a:ext>
            </a:extLst>
          </p:cNvPr>
          <p:cNvSpPr>
            <a:spLocks noChangeAspect="1"/>
          </p:cNvSpPr>
          <p:nvPr userDrawn="1"/>
        </p:nvSpPr>
        <p:spPr>
          <a:xfrm>
            <a:off x="5157585" y="2506371"/>
            <a:ext cx="795528" cy="538609"/>
          </a:xfrm>
          <a:prstGeom prst="rect">
            <a:avLst/>
          </a:prstGeom>
          <a:solidFill>
            <a:srgbClr val="63544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9" name="Rectangle 98">
            <a:extLst>
              <a:ext uri="{FF2B5EF4-FFF2-40B4-BE49-F238E27FC236}">
                <a16:creationId xmlns:a16="http://schemas.microsoft.com/office/drawing/2014/main" id="{5D2E7A1D-371D-2B6F-A647-30ED602C5252}"/>
              </a:ext>
            </a:extLst>
          </p:cNvPr>
          <p:cNvSpPr>
            <a:spLocks noChangeAspect="1"/>
          </p:cNvSpPr>
          <p:nvPr userDrawn="1"/>
        </p:nvSpPr>
        <p:spPr>
          <a:xfrm>
            <a:off x="6073948" y="2506371"/>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00" name="TextBox 99">
            <a:extLst>
              <a:ext uri="{FF2B5EF4-FFF2-40B4-BE49-F238E27FC236}">
                <a16:creationId xmlns:a16="http://schemas.microsoft.com/office/drawing/2014/main" id="{A214720B-686A-B4E9-0633-234D4365FE38}"/>
              </a:ext>
            </a:extLst>
          </p:cNvPr>
          <p:cNvSpPr txBox="1"/>
          <p:nvPr userDrawn="1"/>
        </p:nvSpPr>
        <p:spPr>
          <a:xfrm>
            <a:off x="575770"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227 / 225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1" name="TextBox 100">
            <a:extLst>
              <a:ext uri="{FF2B5EF4-FFF2-40B4-BE49-F238E27FC236}">
                <a16:creationId xmlns:a16="http://schemas.microsoft.com/office/drawing/2014/main" id="{CCD21DB8-A05C-D5BC-A676-367C8018B7CD}"/>
              </a:ext>
            </a:extLst>
          </p:cNvPr>
          <p:cNvSpPr txBox="1"/>
          <p:nvPr userDrawn="1"/>
        </p:nvSpPr>
        <p:spPr>
          <a:xfrm>
            <a:off x="1481333"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2" name="TextBox 101">
            <a:extLst>
              <a:ext uri="{FF2B5EF4-FFF2-40B4-BE49-F238E27FC236}">
                <a16:creationId xmlns:a16="http://schemas.microsoft.com/office/drawing/2014/main" id="{59F3427A-DA51-7701-7A62-1C10855DD322}"/>
              </a:ext>
            </a:extLst>
          </p:cNvPr>
          <p:cNvSpPr txBox="1"/>
          <p:nvPr userDrawn="1"/>
        </p:nvSpPr>
        <p:spPr>
          <a:xfrm>
            <a:off x="2408496"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3</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190 / 183 / 179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3" name="TextBox 102">
            <a:extLst>
              <a:ext uri="{FF2B5EF4-FFF2-40B4-BE49-F238E27FC236}">
                <a16:creationId xmlns:a16="http://schemas.microsoft.com/office/drawing/2014/main" id="{90BDAD9E-4BBA-62FF-B458-A2181856F056}"/>
              </a:ext>
            </a:extLst>
          </p:cNvPr>
          <p:cNvSpPr txBox="1"/>
          <p:nvPr userDrawn="1"/>
        </p:nvSpPr>
        <p:spPr>
          <a:xfrm>
            <a:off x="331737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4</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4" name="TextBox 103">
            <a:extLst>
              <a:ext uri="{FF2B5EF4-FFF2-40B4-BE49-F238E27FC236}">
                <a16:creationId xmlns:a16="http://schemas.microsoft.com/office/drawing/2014/main" id="{6806B1E4-7376-5ED1-148F-E08819E77616}"/>
              </a:ext>
            </a:extLst>
          </p:cNvPr>
          <p:cNvSpPr txBox="1"/>
          <p:nvPr userDrawn="1"/>
        </p:nvSpPr>
        <p:spPr>
          <a:xfrm>
            <a:off x="425058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5</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125 / 114 / 109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5" name="TextBox 104">
            <a:extLst>
              <a:ext uri="{FF2B5EF4-FFF2-40B4-BE49-F238E27FC236}">
                <a16:creationId xmlns:a16="http://schemas.microsoft.com/office/drawing/2014/main" id="{528C2C9A-CCB4-D4B5-D25F-73BA4BBCDB09}"/>
              </a:ext>
            </a:extLst>
          </p:cNvPr>
          <p:cNvSpPr txBox="1"/>
          <p:nvPr userDrawn="1"/>
        </p:nvSpPr>
        <p:spPr>
          <a:xfrm>
            <a:off x="5157585"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6</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99 / 84 / 79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6" name="TextBox 105">
            <a:extLst>
              <a:ext uri="{FF2B5EF4-FFF2-40B4-BE49-F238E27FC236}">
                <a16:creationId xmlns:a16="http://schemas.microsoft.com/office/drawing/2014/main" id="{DAC18C6A-B4C8-2222-891B-217560E52944}"/>
              </a:ext>
            </a:extLst>
          </p:cNvPr>
          <p:cNvSpPr txBox="1"/>
          <p:nvPr userDrawn="1"/>
        </p:nvSpPr>
        <p:spPr>
          <a:xfrm>
            <a:off x="6073948"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7</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07" name="Rectangle 106">
            <a:extLst>
              <a:ext uri="{FF2B5EF4-FFF2-40B4-BE49-F238E27FC236}">
                <a16:creationId xmlns:a16="http://schemas.microsoft.com/office/drawing/2014/main" id="{91E6F9A5-F542-7A1E-291F-314FDDC3BD38}"/>
              </a:ext>
            </a:extLst>
          </p:cNvPr>
          <p:cNvSpPr>
            <a:spLocks noChangeAspect="1"/>
          </p:cNvSpPr>
          <p:nvPr userDrawn="1"/>
        </p:nvSpPr>
        <p:spPr>
          <a:xfrm>
            <a:off x="1481333" y="3800725"/>
            <a:ext cx="795528" cy="53860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08" name="Rectangle 107">
            <a:extLst>
              <a:ext uri="{FF2B5EF4-FFF2-40B4-BE49-F238E27FC236}">
                <a16:creationId xmlns:a16="http://schemas.microsoft.com/office/drawing/2014/main" id="{95B3323C-6D2E-84B8-1A3A-99490B2FE2E2}"/>
              </a:ext>
            </a:extLst>
          </p:cNvPr>
          <p:cNvSpPr>
            <a:spLocks noChangeAspect="1"/>
          </p:cNvSpPr>
          <p:nvPr userDrawn="1"/>
        </p:nvSpPr>
        <p:spPr>
          <a:xfrm>
            <a:off x="3317372" y="3800725"/>
            <a:ext cx="795528" cy="538609"/>
          </a:xfrm>
          <a:prstGeom prst="rect">
            <a:avLst/>
          </a:prstGeom>
          <a:solidFill>
            <a:srgbClr val="7BD0E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09" name="Rectangle 108">
            <a:extLst>
              <a:ext uri="{FF2B5EF4-FFF2-40B4-BE49-F238E27FC236}">
                <a16:creationId xmlns:a16="http://schemas.microsoft.com/office/drawing/2014/main" id="{6427E4B9-FAFD-3E8D-1CE7-479AA6458434}"/>
              </a:ext>
            </a:extLst>
          </p:cNvPr>
          <p:cNvSpPr>
            <a:spLocks noChangeAspect="1"/>
          </p:cNvSpPr>
          <p:nvPr userDrawn="1"/>
        </p:nvSpPr>
        <p:spPr>
          <a:xfrm>
            <a:off x="6073948" y="3800725"/>
            <a:ext cx="795528" cy="538609"/>
          </a:xfrm>
          <a:prstGeom prst="rect">
            <a:avLst/>
          </a:prstGeom>
          <a:solidFill>
            <a:srgbClr val="004C4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0" name="TextBox 109">
            <a:extLst>
              <a:ext uri="{FF2B5EF4-FFF2-40B4-BE49-F238E27FC236}">
                <a16:creationId xmlns:a16="http://schemas.microsoft.com/office/drawing/2014/main" id="{1A6B6DBD-0E29-8335-D23F-C758B800DB90}"/>
              </a:ext>
            </a:extLst>
          </p:cNvPr>
          <p:cNvSpPr txBox="1"/>
          <p:nvPr userDrawn="1"/>
        </p:nvSpPr>
        <p:spPr>
          <a:xfrm>
            <a:off x="1496081"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1" name="TextBox 110">
            <a:extLst>
              <a:ext uri="{FF2B5EF4-FFF2-40B4-BE49-F238E27FC236}">
                <a16:creationId xmlns:a16="http://schemas.microsoft.com/office/drawing/2014/main" id="{CDC94624-5D06-E44C-E9A6-A08FE839474D}"/>
              </a:ext>
            </a:extLst>
          </p:cNvPr>
          <p:cNvSpPr txBox="1"/>
          <p:nvPr userDrawn="1"/>
        </p:nvSpPr>
        <p:spPr>
          <a:xfrm>
            <a:off x="3317372" y="435388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Light Ocean </a:t>
            </a:r>
            <a:r>
              <a:rPr lang="en-US" sz="900" dirty="0">
                <a:latin typeface="Avenir Next LT Com Regular" panose="020B0503020202020204" pitchFamily="34" charset="0"/>
              </a:rPr>
              <a:t>123 / 208 / 226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2" name="TextBox 111">
            <a:extLst>
              <a:ext uri="{FF2B5EF4-FFF2-40B4-BE49-F238E27FC236}">
                <a16:creationId xmlns:a16="http://schemas.microsoft.com/office/drawing/2014/main" id="{9CD8B5AD-22DF-6A41-9D03-5F58C83CAEB3}"/>
              </a:ext>
            </a:extLst>
          </p:cNvPr>
          <p:cNvSpPr txBox="1"/>
          <p:nvPr userDrawn="1"/>
        </p:nvSpPr>
        <p:spPr>
          <a:xfrm>
            <a:off x="6073948"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Turquoise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76 / 70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3" name="Rectangle 112">
            <a:extLst>
              <a:ext uri="{FF2B5EF4-FFF2-40B4-BE49-F238E27FC236}">
                <a16:creationId xmlns:a16="http://schemas.microsoft.com/office/drawing/2014/main" id="{3EDA9932-0979-397C-7428-3054D380764A}"/>
              </a:ext>
            </a:extLst>
          </p:cNvPr>
          <p:cNvSpPr>
            <a:spLocks noChangeAspect="1"/>
          </p:cNvSpPr>
          <p:nvPr userDrawn="1"/>
        </p:nvSpPr>
        <p:spPr>
          <a:xfrm>
            <a:off x="575770" y="3800725"/>
            <a:ext cx="795528" cy="538609"/>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4" name="TextBox 113">
            <a:extLst>
              <a:ext uri="{FF2B5EF4-FFF2-40B4-BE49-F238E27FC236}">
                <a16:creationId xmlns:a16="http://schemas.microsoft.com/office/drawing/2014/main" id="{B7A4B094-1919-EB02-44F8-28F2136212C5}"/>
              </a:ext>
            </a:extLst>
          </p:cNvPr>
          <p:cNvSpPr txBox="1"/>
          <p:nvPr userDrawn="1"/>
        </p:nvSpPr>
        <p:spPr>
          <a:xfrm>
            <a:off x="575769" y="4354295"/>
            <a:ext cx="731291" cy="357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10 / 50 / 102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5" name="Rectangle 114">
            <a:extLst>
              <a:ext uri="{FF2B5EF4-FFF2-40B4-BE49-F238E27FC236}">
                <a16:creationId xmlns:a16="http://schemas.microsoft.com/office/drawing/2014/main" id="{DF2226D7-D920-7801-1E0A-B0C346C7E4CB}"/>
              </a:ext>
            </a:extLst>
          </p:cNvPr>
          <p:cNvSpPr>
            <a:spLocks noChangeAspect="1"/>
          </p:cNvSpPr>
          <p:nvPr userDrawn="1"/>
        </p:nvSpPr>
        <p:spPr>
          <a:xfrm>
            <a:off x="2408496" y="3800725"/>
            <a:ext cx="795528" cy="53860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6" name="TextBox 115">
            <a:extLst>
              <a:ext uri="{FF2B5EF4-FFF2-40B4-BE49-F238E27FC236}">
                <a16:creationId xmlns:a16="http://schemas.microsoft.com/office/drawing/2014/main" id="{3F8490C1-8013-8174-D966-C19EDAB54496}"/>
              </a:ext>
            </a:extLst>
          </p:cNvPr>
          <p:cNvSpPr txBox="1"/>
          <p:nvPr userDrawn="1"/>
        </p:nvSpPr>
        <p:spPr>
          <a:xfrm>
            <a:off x="2408496"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7" name="Rectangle 116">
            <a:extLst>
              <a:ext uri="{FF2B5EF4-FFF2-40B4-BE49-F238E27FC236}">
                <a16:creationId xmlns:a16="http://schemas.microsoft.com/office/drawing/2014/main" id="{92179CBF-790F-9E5C-64C6-8C9D937C7A59}"/>
              </a:ext>
            </a:extLst>
          </p:cNvPr>
          <p:cNvSpPr>
            <a:spLocks noChangeAspect="1"/>
          </p:cNvSpPr>
          <p:nvPr userDrawn="1"/>
        </p:nvSpPr>
        <p:spPr>
          <a:xfrm>
            <a:off x="5157585" y="3800725"/>
            <a:ext cx="795528" cy="538609"/>
          </a:xfrm>
          <a:prstGeom prst="rect">
            <a:avLst/>
          </a:prstGeom>
          <a:solidFill>
            <a:srgbClr val="008E7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8" name="TextBox 117">
            <a:extLst>
              <a:ext uri="{FF2B5EF4-FFF2-40B4-BE49-F238E27FC236}">
                <a16:creationId xmlns:a16="http://schemas.microsoft.com/office/drawing/2014/main" id="{5F8C0EF5-0AC8-B0F1-0B26-EF04F7557A54}"/>
              </a:ext>
            </a:extLst>
          </p:cNvPr>
          <p:cNvSpPr txBox="1"/>
          <p:nvPr userDrawn="1"/>
        </p:nvSpPr>
        <p:spPr>
          <a:xfrm>
            <a:off x="5157585"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Turquoise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142 / 119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19" name="Rectangle 118">
            <a:extLst>
              <a:ext uri="{FF2B5EF4-FFF2-40B4-BE49-F238E27FC236}">
                <a16:creationId xmlns:a16="http://schemas.microsoft.com/office/drawing/2014/main" id="{CBE35F7F-93BE-CB4C-B16A-54048CFBF699}"/>
              </a:ext>
            </a:extLst>
          </p:cNvPr>
          <p:cNvSpPr>
            <a:spLocks noChangeAspect="1"/>
          </p:cNvSpPr>
          <p:nvPr userDrawn="1"/>
        </p:nvSpPr>
        <p:spPr>
          <a:xfrm>
            <a:off x="4241222" y="3800725"/>
            <a:ext cx="795528" cy="53860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0" name="TextBox 119">
            <a:extLst>
              <a:ext uri="{FF2B5EF4-FFF2-40B4-BE49-F238E27FC236}">
                <a16:creationId xmlns:a16="http://schemas.microsoft.com/office/drawing/2014/main" id="{FC966865-4C3C-6FEE-6556-490E292EEEFE}"/>
              </a:ext>
            </a:extLst>
          </p:cNvPr>
          <p:cNvSpPr txBox="1"/>
          <p:nvPr userDrawn="1"/>
        </p:nvSpPr>
        <p:spPr>
          <a:xfrm>
            <a:off x="4246393"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Turquoise</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1" name="Rectangle 120">
            <a:extLst>
              <a:ext uri="{FF2B5EF4-FFF2-40B4-BE49-F238E27FC236}">
                <a16:creationId xmlns:a16="http://schemas.microsoft.com/office/drawing/2014/main" id="{CD2101F5-317B-3D04-F5B5-96674BDCF2D6}"/>
              </a:ext>
            </a:extLst>
          </p:cNvPr>
          <p:cNvSpPr>
            <a:spLocks noChangeAspect="1"/>
          </p:cNvSpPr>
          <p:nvPr userDrawn="1"/>
        </p:nvSpPr>
        <p:spPr>
          <a:xfrm>
            <a:off x="6990311" y="3800725"/>
            <a:ext cx="795528" cy="538609"/>
          </a:xfrm>
          <a:prstGeom prst="rect">
            <a:avLst/>
          </a:prstGeom>
          <a:solidFill>
            <a:srgbClr val="76215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2" name="TextBox 121">
            <a:extLst>
              <a:ext uri="{FF2B5EF4-FFF2-40B4-BE49-F238E27FC236}">
                <a16:creationId xmlns:a16="http://schemas.microsoft.com/office/drawing/2014/main" id="{954EEE51-7466-DA28-7330-486E222A6561}"/>
              </a:ext>
            </a:extLst>
          </p:cNvPr>
          <p:cNvSpPr txBox="1"/>
          <p:nvPr userDrawn="1"/>
        </p:nvSpPr>
        <p:spPr>
          <a:xfrm>
            <a:off x="6990311"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Raspberry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118 / 33 / 87</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3" name="Rectangle 122">
            <a:extLst>
              <a:ext uri="{FF2B5EF4-FFF2-40B4-BE49-F238E27FC236}">
                <a16:creationId xmlns:a16="http://schemas.microsoft.com/office/drawing/2014/main" id="{4B935EA3-0A0D-5DE7-FBC2-3CBD279C64FB}"/>
              </a:ext>
            </a:extLst>
          </p:cNvPr>
          <p:cNvSpPr>
            <a:spLocks noChangeAspect="1"/>
          </p:cNvSpPr>
          <p:nvPr userDrawn="1"/>
        </p:nvSpPr>
        <p:spPr>
          <a:xfrm>
            <a:off x="7906674" y="3800725"/>
            <a:ext cx="795528" cy="538609"/>
          </a:xfrm>
          <a:prstGeom prst="rect">
            <a:avLst/>
          </a:prstGeom>
          <a:solidFill>
            <a:srgbClr val="532A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4" name="TextBox 123">
            <a:extLst>
              <a:ext uri="{FF2B5EF4-FFF2-40B4-BE49-F238E27FC236}">
                <a16:creationId xmlns:a16="http://schemas.microsoft.com/office/drawing/2014/main" id="{6E1D0531-B94C-A8F4-CD3F-F7F7ED1517DC}"/>
              </a:ext>
            </a:extLst>
          </p:cNvPr>
          <p:cNvSpPr txBox="1"/>
          <p:nvPr userDrawn="1"/>
        </p:nvSpPr>
        <p:spPr>
          <a:xfrm>
            <a:off x="7906674"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Raspberry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83 / 42 / 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5" name="Rectangle 124">
            <a:extLst>
              <a:ext uri="{FF2B5EF4-FFF2-40B4-BE49-F238E27FC236}">
                <a16:creationId xmlns:a16="http://schemas.microsoft.com/office/drawing/2014/main" id="{B22927D2-8AD9-E3EE-7CC4-4339CD99FA83}"/>
              </a:ext>
            </a:extLst>
          </p:cNvPr>
          <p:cNvSpPr>
            <a:spLocks noChangeAspect="1"/>
          </p:cNvSpPr>
          <p:nvPr userDrawn="1"/>
        </p:nvSpPr>
        <p:spPr>
          <a:xfrm>
            <a:off x="8823037" y="3800725"/>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6" name="TextBox 125">
            <a:extLst>
              <a:ext uri="{FF2B5EF4-FFF2-40B4-BE49-F238E27FC236}">
                <a16:creationId xmlns:a16="http://schemas.microsoft.com/office/drawing/2014/main" id="{734B2FBE-20AF-82F5-258E-301F424D3B0B}"/>
              </a:ext>
            </a:extLst>
          </p:cNvPr>
          <p:cNvSpPr txBox="1"/>
          <p:nvPr userDrawn="1"/>
        </p:nvSpPr>
        <p:spPr>
          <a:xfrm>
            <a:off x="8823037"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7</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7" name="Rectangle 126">
            <a:extLst>
              <a:ext uri="{FF2B5EF4-FFF2-40B4-BE49-F238E27FC236}">
                <a16:creationId xmlns:a16="http://schemas.microsoft.com/office/drawing/2014/main" id="{9361F882-371B-3747-FE04-DF2BEA3CF862}"/>
              </a:ext>
            </a:extLst>
          </p:cNvPr>
          <p:cNvSpPr>
            <a:spLocks noChangeAspect="1"/>
          </p:cNvSpPr>
          <p:nvPr userDrawn="1"/>
        </p:nvSpPr>
        <p:spPr>
          <a:xfrm>
            <a:off x="10655765" y="3800725"/>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28" name="TextBox 127">
            <a:extLst>
              <a:ext uri="{FF2B5EF4-FFF2-40B4-BE49-F238E27FC236}">
                <a16:creationId xmlns:a16="http://schemas.microsoft.com/office/drawing/2014/main" id="{1623FD42-78AB-E6C1-8E40-D5FB491FCE58}"/>
              </a:ext>
            </a:extLst>
          </p:cNvPr>
          <p:cNvSpPr txBox="1"/>
          <p:nvPr userDrawn="1"/>
        </p:nvSpPr>
        <p:spPr>
          <a:xfrm>
            <a:off x="10655765"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9" name="TextBox 128">
            <a:extLst>
              <a:ext uri="{FF2B5EF4-FFF2-40B4-BE49-F238E27FC236}">
                <a16:creationId xmlns:a16="http://schemas.microsoft.com/office/drawing/2014/main" id="{79B86F91-8F1A-400C-9380-EF37831D0504}"/>
              </a:ext>
            </a:extLst>
          </p:cNvPr>
          <p:cNvSpPr txBox="1"/>
          <p:nvPr userDrawn="1"/>
        </p:nvSpPr>
        <p:spPr>
          <a:xfrm>
            <a:off x="575770"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Core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0" name="TextBox 129">
            <a:extLst>
              <a:ext uri="{FF2B5EF4-FFF2-40B4-BE49-F238E27FC236}">
                <a16:creationId xmlns:a16="http://schemas.microsoft.com/office/drawing/2014/main" id="{5F7B1DDB-FC5B-50E2-8496-F25C14B12C3E}"/>
              </a:ext>
            </a:extLst>
          </p:cNvPr>
          <p:cNvSpPr txBox="1"/>
          <p:nvPr userDrawn="1"/>
        </p:nvSpPr>
        <p:spPr>
          <a:xfrm>
            <a:off x="575770" y="2313140"/>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Neutral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1" name="TextBox 130">
            <a:extLst>
              <a:ext uri="{FF2B5EF4-FFF2-40B4-BE49-F238E27FC236}">
                <a16:creationId xmlns:a16="http://schemas.microsoft.com/office/drawing/2014/main" id="{EB7E98B9-8EF3-A8B8-5120-F9BA4DA9B543}"/>
              </a:ext>
            </a:extLst>
          </p:cNvPr>
          <p:cNvSpPr txBox="1"/>
          <p:nvPr userDrawn="1"/>
        </p:nvSpPr>
        <p:spPr>
          <a:xfrm>
            <a:off x="575770" y="359940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Informational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2" name="Rectangle 131">
            <a:extLst>
              <a:ext uri="{FF2B5EF4-FFF2-40B4-BE49-F238E27FC236}">
                <a16:creationId xmlns:a16="http://schemas.microsoft.com/office/drawing/2014/main" id="{1C7229EF-2303-108B-2706-6A354BEA437D}"/>
              </a:ext>
            </a:extLst>
          </p:cNvPr>
          <p:cNvSpPr>
            <a:spLocks noChangeAspect="1"/>
          </p:cNvSpPr>
          <p:nvPr userDrawn="1"/>
        </p:nvSpPr>
        <p:spPr>
          <a:xfrm>
            <a:off x="9735674" y="3800725"/>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33" name="TextBox 132">
            <a:extLst>
              <a:ext uri="{FF2B5EF4-FFF2-40B4-BE49-F238E27FC236}">
                <a16:creationId xmlns:a16="http://schemas.microsoft.com/office/drawing/2014/main" id="{939C59E1-D9FC-6657-7902-F9A374BF1624}"/>
              </a:ext>
            </a:extLst>
          </p:cNvPr>
          <p:cNvSpPr txBox="1"/>
          <p:nvPr userDrawn="1"/>
        </p:nvSpPr>
        <p:spPr>
          <a:xfrm>
            <a:off x="9735674"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4</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4" name="Rectangle 133">
            <a:extLst>
              <a:ext uri="{FF2B5EF4-FFF2-40B4-BE49-F238E27FC236}">
                <a16:creationId xmlns:a16="http://schemas.microsoft.com/office/drawing/2014/main" id="{BF268C4B-5445-DEF8-7577-5A56B7FF17A5}"/>
              </a:ext>
            </a:extLst>
          </p:cNvPr>
          <p:cNvSpPr>
            <a:spLocks noChangeAspect="1"/>
          </p:cNvSpPr>
          <p:nvPr userDrawn="1"/>
        </p:nvSpPr>
        <p:spPr>
          <a:xfrm>
            <a:off x="10651823" y="1228039"/>
            <a:ext cx="795528" cy="538609"/>
          </a:xfrm>
          <a:prstGeom prst="rect">
            <a:avLst/>
          </a:prstGeom>
          <a:solidFill>
            <a:srgbClr val="D4194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35" name="TextBox 134">
            <a:extLst>
              <a:ext uri="{FF2B5EF4-FFF2-40B4-BE49-F238E27FC236}">
                <a16:creationId xmlns:a16="http://schemas.microsoft.com/office/drawing/2014/main" id="{0F4FB61C-E9DE-2676-C0F3-245FC7963595}"/>
              </a:ext>
            </a:extLst>
          </p:cNvPr>
          <p:cNvSpPr txBox="1"/>
          <p:nvPr userDrawn="1"/>
        </p:nvSpPr>
        <p:spPr>
          <a:xfrm>
            <a:off x="10651823" y="1820139"/>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Alert Red</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212 / 25 / 67</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6" name="Rectangle 135">
            <a:extLst>
              <a:ext uri="{FF2B5EF4-FFF2-40B4-BE49-F238E27FC236}">
                <a16:creationId xmlns:a16="http://schemas.microsoft.com/office/drawing/2014/main" id="{B56E1FAB-80CE-E3F1-A0AE-054C68FFDF52}"/>
              </a:ext>
            </a:extLst>
          </p:cNvPr>
          <p:cNvSpPr>
            <a:spLocks noChangeAspect="1"/>
          </p:cNvSpPr>
          <p:nvPr userDrawn="1"/>
        </p:nvSpPr>
        <p:spPr>
          <a:xfrm>
            <a:off x="7017745" y="2506371"/>
            <a:ext cx="795528" cy="53860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37" name="TextBox 136">
            <a:extLst>
              <a:ext uri="{FF2B5EF4-FFF2-40B4-BE49-F238E27FC236}">
                <a16:creationId xmlns:a16="http://schemas.microsoft.com/office/drawing/2014/main" id="{E743A266-D618-A379-58AB-6961D04B3EAD}"/>
              </a:ext>
            </a:extLst>
          </p:cNvPr>
          <p:cNvSpPr txBox="1"/>
          <p:nvPr userDrawn="1"/>
        </p:nvSpPr>
        <p:spPr>
          <a:xfrm>
            <a:off x="7017745" y="3050018"/>
            <a:ext cx="916149"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Black</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8" name="Rectangle 137">
            <a:extLst>
              <a:ext uri="{FF2B5EF4-FFF2-40B4-BE49-F238E27FC236}">
                <a16:creationId xmlns:a16="http://schemas.microsoft.com/office/drawing/2014/main" id="{38435427-5B41-5FC7-D538-519ED6CDEF79}"/>
              </a:ext>
            </a:extLst>
          </p:cNvPr>
          <p:cNvSpPr>
            <a:spLocks noChangeAspect="1"/>
          </p:cNvSpPr>
          <p:nvPr userDrawn="1"/>
        </p:nvSpPr>
        <p:spPr>
          <a:xfrm>
            <a:off x="1944972" y="5225545"/>
            <a:ext cx="795528" cy="538609"/>
          </a:xfrm>
          <a:prstGeom prst="rect">
            <a:avLst/>
          </a:prstGeom>
          <a:solidFill>
            <a:srgbClr val="0057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39" name="Rectangle 138">
            <a:extLst>
              <a:ext uri="{FF2B5EF4-FFF2-40B4-BE49-F238E27FC236}">
                <a16:creationId xmlns:a16="http://schemas.microsoft.com/office/drawing/2014/main" id="{9BD3DBAA-2C48-7A92-D9E0-AC4C0D926F98}"/>
              </a:ext>
            </a:extLst>
          </p:cNvPr>
          <p:cNvSpPr>
            <a:spLocks noChangeAspect="1"/>
          </p:cNvSpPr>
          <p:nvPr userDrawn="1"/>
        </p:nvSpPr>
        <p:spPr>
          <a:xfrm>
            <a:off x="4321492" y="5225545"/>
            <a:ext cx="795528" cy="538609"/>
          </a:xfrm>
          <a:prstGeom prst="rect">
            <a:avLst/>
          </a:prstGeom>
          <a:solidFill>
            <a:srgbClr val="2DCCD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0" name="Rectangle 139">
            <a:extLst>
              <a:ext uri="{FF2B5EF4-FFF2-40B4-BE49-F238E27FC236}">
                <a16:creationId xmlns:a16="http://schemas.microsoft.com/office/drawing/2014/main" id="{3D8A2666-1239-0BF2-02F4-D3AB3D8A80BE}"/>
              </a:ext>
            </a:extLst>
          </p:cNvPr>
          <p:cNvSpPr>
            <a:spLocks noChangeAspect="1"/>
          </p:cNvSpPr>
          <p:nvPr userDrawn="1"/>
        </p:nvSpPr>
        <p:spPr>
          <a:xfrm>
            <a:off x="7933894" y="5225545"/>
            <a:ext cx="795528" cy="538609"/>
          </a:xfrm>
          <a:prstGeom prst="rect">
            <a:avLst/>
          </a:prstGeom>
          <a:solidFill>
            <a:srgbClr val="ACA39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1" name="TextBox 140">
            <a:extLst>
              <a:ext uri="{FF2B5EF4-FFF2-40B4-BE49-F238E27FC236}">
                <a16:creationId xmlns:a16="http://schemas.microsoft.com/office/drawing/2014/main" id="{4AC0D6BA-E860-4DD3-7324-D1D981FD2591}"/>
              </a:ext>
            </a:extLst>
          </p:cNvPr>
          <p:cNvSpPr txBox="1"/>
          <p:nvPr userDrawn="1"/>
        </p:nvSpPr>
        <p:spPr>
          <a:xfrm>
            <a:off x="194497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Growth-and-income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87 / 184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2" name="TextBox 141">
            <a:extLst>
              <a:ext uri="{FF2B5EF4-FFF2-40B4-BE49-F238E27FC236}">
                <a16:creationId xmlns:a16="http://schemas.microsoft.com/office/drawing/2014/main" id="{C5DB3413-AC56-882D-9CAB-9D3AB4D15774}"/>
              </a:ext>
            </a:extLst>
          </p:cNvPr>
          <p:cNvSpPr txBox="1"/>
          <p:nvPr userDrawn="1"/>
        </p:nvSpPr>
        <p:spPr>
          <a:xfrm>
            <a:off x="4321492" y="577870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Balanced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45 / 204 / 211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3" name="TextBox 142">
            <a:extLst>
              <a:ext uri="{FF2B5EF4-FFF2-40B4-BE49-F238E27FC236}">
                <a16:creationId xmlns:a16="http://schemas.microsoft.com/office/drawing/2014/main" id="{E5EDA489-7F0C-0B41-9973-03A527F70A42}"/>
              </a:ext>
            </a:extLst>
          </p:cNvPr>
          <p:cNvSpPr txBox="1"/>
          <p:nvPr userDrawn="1"/>
        </p:nvSpPr>
        <p:spPr>
          <a:xfrm>
            <a:off x="7933894" y="5778701"/>
            <a:ext cx="1009764"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Money market </a:t>
            </a:r>
            <a:br>
              <a:rPr lang="en-US" sz="1000" b="1" dirty="0">
                <a:latin typeface="Avenir Next LT Com Regular" panose="020B0503020202020204" pitchFamily="34" charset="0"/>
              </a:rPr>
            </a:br>
            <a:r>
              <a:rPr lang="en-US" sz="1000" b="1" dirty="0">
                <a:latin typeface="Avenir Next LT Com Regular" panose="020B0503020202020204" pitchFamily="34" charset="0"/>
              </a:rPr>
              <a:t>fund</a:t>
            </a:r>
            <a:r>
              <a:rPr lang="en-US" sz="1000" b="1" baseline="0" dirty="0">
                <a:latin typeface="Avenir Next LT Com Regular" panose="020B0503020202020204" pitchFamily="34" charset="0"/>
              </a:rPr>
              <a:t> </a:t>
            </a:r>
            <a:r>
              <a:rPr lang="en-US" sz="1000" b="1" dirty="0">
                <a:latin typeface="Avenir Next LT Com Regular" panose="020B0503020202020204" pitchFamily="34" charset="0"/>
              </a:rPr>
              <a:t>(Neutral 4)</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172 / 163 / 154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4" name="Rectangle 143">
            <a:extLst>
              <a:ext uri="{FF2B5EF4-FFF2-40B4-BE49-F238E27FC236}">
                <a16:creationId xmlns:a16="http://schemas.microsoft.com/office/drawing/2014/main" id="{D3AFC828-06C7-0CA6-2F79-1CE61C5C71E5}"/>
              </a:ext>
            </a:extLst>
          </p:cNvPr>
          <p:cNvSpPr>
            <a:spLocks noChangeAspect="1"/>
          </p:cNvSpPr>
          <p:nvPr userDrawn="1"/>
        </p:nvSpPr>
        <p:spPr>
          <a:xfrm>
            <a:off x="575770" y="5225545"/>
            <a:ext cx="795528" cy="538609"/>
          </a:xfrm>
          <a:prstGeom prst="rect">
            <a:avLst/>
          </a:prstGeom>
          <a:solidFill>
            <a:srgbClr val="002D7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5" name="TextBox 144">
            <a:extLst>
              <a:ext uri="{FF2B5EF4-FFF2-40B4-BE49-F238E27FC236}">
                <a16:creationId xmlns:a16="http://schemas.microsoft.com/office/drawing/2014/main" id="{12324A44-B9DB-9EA1-A109-B9E0F5034094}"/>
              </a:ext>
            </a:extLst>
          </p:cNvPr>
          <p:cNvSpPr txBox="1"/>
          <p:nvPr userDrawn="1"/>
        </p:nvSpPr>
        <p:spPr>
          <a:xfrm>
            <a:off x="575769" y="5778701"/>
            <a:ext cx="73129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Growth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45 / 114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6" name="Rectangle 145">
            <a:extLst>
              <a:ext uri="{FF2B5EF4-FFF2-40B4-BE49-F238E27FC236}">
                <a16:creationId xmlns:a16="http://schemas.microsoft.com/office/drawing/2014/main" id="{0ADA399B-049A-D033-D66D-AC35B85A9F08}"/>
              </a:ext>
            </a:extLst>
          </p:cNvPr>
          <p:cNvSpPr>
            <a:spLocks noChangeAspect="1"/>
          </p:cNvSpPr>
          <p:nvPr userDrawn="1"/>
        </p:nvSpPr>
        <p:spPr>
          <a:xfrm>
            <a:off x="3098298" y="5225545"/>
            <a:ext cx="795528" cy="538609"/>
          </a:xfrm>
          <a:prstGeom prst="rect">
            <a:avLst/>
          </a:prstGeom>
          <a:solidFill>
            <a:srgbClr val="008EA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7" name="TextBox 146">
            <a:extLst>
              <a:ext uri="{FF2B5EF4-FFF2-40B4-BE49-F238E27FC236}">
                <a16:creationId xmlns:a16="http://schemas.microsoft.com/office/drawing/2014/main" id="{180C7B93-FE01-AAEE-874D-845CCE3A1249}"/>
              </a:ext>
            </a:extLst>
          </p:cNvPr>
          <p:cNvSpPr txBox="1"/>
          <p:nvPr userDrawn="1"/>
        </p:nvSpPr>
        <p:spPr>
          <a:xfrm>
            <a:off x="3098298"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Equity-income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142 / 170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8" name="Rectangle 147">
            <a:extLst>
              <a:ext uri="{FF2B5EF4-FFF2-40B4-BE49-F238E27FC236}">
                <a16:creationId xmlns:a16="http://schemas.microsoft.com/office/drawing/2014/main" id="{37BBF360-0EBC-222D-3808-FCD7C5401A7B}"/>
              </a:ext>
            </a:extLst>
          </p:cNvPr>
          <p:cNvSpPr>
            <a:spLocks noChangeAspect="1"/>
          </p:cNvSpPr>
          <p:nvPr userDrawn="1"/>
        </p:nvSpPr>
        <p:spPr>
          <a:xfrm>
            <a:off x="6707345" y="5225545"/>
            <a:ext cx="795528" cy="538609"/>
          </a:xfrm>
          <a:prstGeom prst="rect">
            <a:avLst/>
          </a:prstGeom>
          <a:solidFill>
            <a:srgbClr val="006C5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9" name="TextBox 148">
            <a:extLst>
              <a:ext uri="{FF2B5EF4-FFF2-40B4-BE49-F238E27FC236}">
                <a16:creationId xmlns:a16="http://schemas.microsoft.com/office/drawing/2014/main" id="{6E7EC446-4A9A-8AD4-54A6-F3992FF4CE66}"/>
              </a:ext>
            </a:extLst>
          </p:cNvPr>
          <p:cNvSpPr txBox="1"/>
          <p:nvPr userDrawn="1"/>
        </p:nvSpPr>
        <p:spPr>
          <a:xfrm>
            <a:off x="6707344" y="5778701"/>
            <a:ext cx="10311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Tax-exempt bond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108 / 91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0" name="Rectangle 149">
            <a:extLst>
              <a:ext uri="{FF2B5EF4-FFF2-40B4-BE49-F238E27FC236}">
                <a16:creationId xmlns:a16="http://schemas.microsoft.com/office/drawing/2014/main" id="{88031570-D8A3-FFE1-0C6C-AE2E1685D160}"/>
              </a:ext>
            </a:extLst>
          </p:cNvPr>
          <p:cNvSpPr>
            <a:spLocks noChangeAspect="1"/>
          </p:cNvSpPr>
          <p:nvPr userDrawn="1"/>
        </p:nvSpPr>
        <p:spPr>
          <a:xfrm>
            <a:off x="5509791" y="5225545"/>
            <a:ext cx="795528" cy="538609"/>
          </a:xfrm>
          <a:prstGeom prst="rect">
            <a:avLst/>
          </a:prstGeom>
          <a:solidFill>
            <a:srgbClr val="00965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1" name="TextBox 150">
            <a:extLst>
              <a:ext uri="{FF2B5EF4-FFF2-40B4-BE49-F238E27FC236}">
                <a16:creationId xmlns:a16="http://schemas.microsoft.com/office/drawing/2014/main" id="{BC714801-53B2-4DA9-DDE4-6CCB90E1CECC}"/>
              </a:ext>
            </a:extLst>
          </p:cNvPr>
          <p:cNvSpPr txBox="1"/>
          <p:nvPr userDrawn="1"/>
        </p:nvSpPr>
        <p:spPr>
          <a:xfrm>
            <a:off x="551496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Taxable bond funds</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150 / 94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2" name="Rectangle 151">
            <a:extLst>
              <a:ext uri="{FF2B5EF4-FFF2-40B4-BE49-F238E27FC236}">
                <a16:creationId xmlns:a16="http://schemas.microsoft.com/office/drawing/2014/main" id="{48581CBE-D2E5-07CE-FA84-1FAED8D7CB64}"/>
              </a:ext>
            </a:extLst>
          </p:cNvPr>
          <p:cNvSpPr>
            <a:spLocks noChangeAspect="1"/>
          </p:cNvSpPr>
          <p:nvPr userDrawn="1"/>
        </p:nvSpPr>
        <p:spPr>
          <a:xfrm>
            <a:off x="9154835" y="5225545"/>
            <a:ext cx="795528" cy="538609"/>
          </a:xfrm>
          <a:prstGeom prst="rect">
            <a:avLst/>
          </a:prstGeom>
          <a:solidFill>
            <a:srgbClr val="7C878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3" name="TextBox 152">
            <a:extLst>
              <a:ext uri="{FF2B5EF4-FFF2-40B4-BE49-F238E27FC236}">
                <a16:creationId xmlns:a16="http://schemas.microsoft.com/office/drawing/2014/main" id="{9A46A1A1-897E-B4BE-62C5-DEA179230ED2}"/>
              </a:ext>
            </a:extLst>
          </p:cNvPr>
          <p:cNvSpPr txBox="1"/>
          <p:nvPr userDrawn="1"/>
        </p:nvSpPr>
        <p:spPr>
          <a:xfrm>
            <a:off x="9154834" y="5778701"/>
            <a:ext cx="1013910"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Fund-of-funds &amp; Asset allocation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124 / 135 / 142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4" name="TextBox 153">
            <a:extLst>
              <a:ext uri="{FF2B5EF4-FFF2-40B4-BE49-F238E27FC236}">
                <a16:creationId xmlns:a16="http://schemas.microsoft.com/office/drawing/2014/main" id="{0F01E776-3B57-E99A-7636-918D2677B21A}"/>
              </a:ext>
            </a:extLst>
          </p:cNvPr>
          <p:cNvSpPr txBox="1"/>
          <p:nvPr userDrawn="1"/>
        </p:nvSpPr>
        <p:spPr>
          <a:xfrm>
            <a:off x="575770" y="502422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Fund objective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5" name="Rectangle 154">
            <a:extLst>
              <a:ext uri="{FF2B5EF4-FFF2-40B4-BE49-F238E27FC236}">
                <a16:creationId xmlns:a16="http://schemas.microsoft.com/office/drawing/2014/main" id="{1A92D3FE-BEC2-2455-D738-498D0227DC8A}"/>
              </a:ext>
            </a:extLst>
          </p:cNvPr>
          <p:cNvSpPr>
            <a:spLocks noChangeAspect="1"/>
          </p:cNvSpPr>
          <p:nvPr userDrawn="1"/>
        </p:nvSpPr>
        <p:spPr>
          <a:xfrm>
            <a:off x="5223337" y="1211714"/>
            <a:ext cx="795528" cy="538609"/>
          </a:xfrm>
          <a:prstGeom prst="rect">
            <a:avLst/>
          </a:prstGeom>
          <a:solidFill>
            <a:srgbClr val="002B4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6" name="Rectangle 155">
            <a:extLst>
              <a:ext uri="{FF2B5EF4-FFF2-40B4-BE49-F238E27FC236}">
                <a16:creationId xmlns:a16="http://schemas.microsoft.com/office/drawing/2014/main" id="{45080EE3-C444-B6A2-13B7-0208B18BD1FA}"/>
              </a:ext>
            </a:extLst>
          </p:cNvPr>
          <p:cNvSpPr>
            <a:spLocks noChangeAspect="1"/>
          </p:cNvSpPr>
          <p:nvPr userDrawn="1"/>
        </p:nvSpPr>
        <p:spPr>
          <a:xfrm>
            <a:off x="6328729" y="1211714"/>
            <a:ext cx="795528" cy="538609"/>
          </a:xfrm>
          <a:prstGeom prst="rect">
            <a:avLst/>
          </a:prstGeom>
          <a:solidFill>
            <a:srgbClr val="AE7A6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7" name="Rectangle 156">
            <a:extLst>
              <a:ext uri="{FF2B5EF4-FFF2-40B4-BE49-F238E27FC236}">
                <a16:creationId xmlns:a16="http://schemas.microsoft.com/office/drawing/2014/main" id="{CE3E93C9-B431-756C-5944-C5A864C12026}"/>
              </a:ext>
            </a:extLst>
          </p:cNvPr>
          <p:cNvSpPr>
            <a:spLocks noChangeAspect="1"/>
          </p:cNvSpPr>
          <p:nvPr userDrawn="1"/>
        </p:nvSpPr>
        <p:spPr>
          <a:xfrm>
            <a:off x="7429968" y="1211714"/>
            <a:ext cx="795528" cy="538609"/>
          </a:xfrm>
          <a:prstGeom prst="rect">
            <a:avLst/>
          </a:prstGeom>
          <a:solidFill>
            <a:srgbClr val="C9AD9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8" name="Rectangle 157">
            <a:extLst>
              <a:ext uri="{FF2B5EF4-FFF2-40B4-BE49-F238E27FC236}">
                <a16:creationId xmlns:a16="http://schemas.microsoft.com/office/drawing/2014/main" id="{3FE84062-05AA-194D-7251-00F2EC91E4A3}"/>
              </a:ext>
            </a:extLst>
          </p:cNvPr>
          <p:cNvSpPr>
            <a:spLocks noChangeAspect="1"/>
          </p:cNvSpPr>
          <p:nvPr userDrawn="1"/>
        </p:nvSpPr>
        <p:spPr>
          <a:xfrm>
            <a:off x="8545894" y="1211714"/>
            <a:ext cx="795528" cy="538609"/>
          </a:xfrm>
          <a:prstGeom prst="rect">
            <a:avLst/>
          </a:prstGeom>
          <a:solidFill>
            <a:srgbClr val="764F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59" name="TextBox 158">
            <a:extLst>
              <a:ext uri="{FF2B5EF4-FFF2-40B4-BE49-F238E27FC236}">
                <a16:creationId xmlns:a16="http://schemas.microsoft.com/office/drawing/2014/main" id="{298131D1-6875-F1C9-564E-BADF170046CF}"/>
              </a:ext>
            </a:extLst>
          </p:cNvPr>
          <p:cNvSpPr txBox="1"/>
          <p:nvPr userDrawn="1"/>
        </p:nvSpPr>
        <p:spPr>
          <a:xfrm>
            <a:off x="5223336" y="1758555"/>
            <a:ext cx="96321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43</a:t>
            </a:r>
            <a:r>
              <a:rPr lang="en-US" sz="900" baseline="0" dirty="0">
                <a:latin typeface="Avenir Next LT Com Regular" panose="020B0503020202020204" pitchFamily="34" charset="0"/>
              </a:rPr>
              <a:t> </a:t>
            </a:r>
            <a:r>
              <a:rPr lang="en-US" sz="900" dirty="0">
                <a:latin typeface="Avenir Next LT Com Regular" panose="020B0503020202020204" pitchFamily="34" charset="0"/>
              </a:rPr>
              <a:t>/ 73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60" name="TextBox 159">
            <a:extLst>
              <a:ext uri="{FF2B5EF4-FFF2-40B4-BE49-F238E27FC236}">
                <a16:creationId xmlns:a16="http://schemas.microsoft.com/office/drawing/2014/main" id="{6A84D835-286F-8A14-C09B-0A58CD892399}"/>
              </a:ext>
            </a:extLst>
          </p:cNvPr>
          <p:cNvSpPr txBox="1"/>
          <p:nvPr userDrawn="1"/>
        </p:nvSpPr>
        <p:spPr>
          <a:xfrm>
            <a:off x="6328728" y="1758555"/>
            <a:ext cx="84053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Copper</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174 / 122 / 103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61" name="TextBox 160">
            <a:extLst>
              <a:ext uri="{FF2B5EF4-FFF2-40B4-BE49-F238E27FC236}">
                <a16:creationId xmlns:a16="http://schemas.microsoft.com/office/drawing/2014/main" id="{4C83A886-3BB4-3297-8890-B4FAB33ADF73}"/>
              </a:ext>
            </a:extLst>
          </p:cNvPr>
          <p:cNvSpPr txBox="1"/>
          <p:nvPr userDrawn="1"/>
        </p:nvSpPr>
        <p:spPr>
          <a:xfrm>
            <a:off x="7429968" y="1758555"/>
            <a:ext cx="869030"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Light Copper - Digital</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201 / 173 / 156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62" name="TextBox 161">
            <a:extLst>
              <a:ext uri="{FF2B5EF4-FFF2-40B4-BE49-F238E27FC236}">
                <a16:creationId xmlns:a16="http://schemas.microsoft.com/office/drawing/2014/main" id="{982B9EC8-C3F5-4647-387E-0360FE46FFD1}"/>
              </a:ext>
            </a:extLst>
          </p:cNvPr>
          <p:cNvSpPr txBox="1"/>
          <p:nvPr userDrawn="1"/>
        </p:nvSpPr>
        <p:spPr>
          <a:xfrm>
            <a:off x="8545894" y="1758555"/>
            <a:ext cx="953794"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Copper - Digital</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118 / 79 / 71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63" name="TextBox 162">
            <a:extLst>
              <a:ext uri="{FF2B5EF4-FFF2-40B4-BE49-F238E27FC236}">
                <a16:creationId xmlns:a16="http://schemas.microsoft.com/office/drawing/2014/main" id="{B4998453-6D47-5C6B-AF8D-2453A57B5A73}"/>
              </a:ext>
            </a:extLst>
          </p:cNvPr>
          <p:cNvSpPr txBox="1"/>
          <p:nvPr userDrawn="1"/>
        </p:nvSpPr>
        <p:spPr>
          <a:xfrm>
            <a:off x="5223337"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Premium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Tree>
    <p:custDataLst>
      <p:tags r:id="rId1"/>
    </p:custDataLst>
    <p:extLst>
      <p:ext uri="{BB962C8B-B14F-4D97-AF65-F5344CB8AC3E}">
        <p14:creationId xmlns:p14="http://schemas.microsoft.com/office/powerpoint/2010/main" val="148611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GAF Title Aperture Photo FPO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26C3EA-8AB0-150D-3541-329807C8B7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52" t="15015" r="16196" b="22800"/>
          <a:stretch/>
        </p:blipFill>
        <p:spPr>
          <a:xfrm>
            <a:off x="-6190" y="1356362"/>
            <a:ext cx="12188757" cy="5522976"/>
          </a:xfrm>
          <a:prstGeom prst="rect">
            <a:avLst/>
          </a:prstGeom>
        </p:spPr>
      </p:pic>
      <p:sp>
        <p:nvSpPr>
          <p:cNvPr id="3" name="Freeform 2">
            <a:extLst>
              <a:ext uri="{FF2B5EF4-FFF2-40B4-BE49-F238E27FC236}">
                <a16:creationId xmlns:a16="http://schemas.microsoft.com/office/drawing/2014/main" id="{63A25CF5-C5C3-EA2D-4F61-BE17160C16B4}"/>
              </a:ext>
            </a:extLst>
          </p:cNvPr>
          <p:cNvSpPr/>
          <p:nvPr userDrawn="1"/>
        </p:nvSpPr>
        <p:spPr>
          <a:xfrm>
            <a:off x="-12573" y="1335023"/>
            <a:ext cx="12201525" cy="5522977"/>
          </a:xfrm>
          <a:custGeom>
            <a:avLst/>
            <a:gdLst>
              <a:gd name="connsiteX0" fmla="*/ 5751697 w 12201525"/>
              <a:gd name="connsiteY0" fmla="*/ 424852 h 5522977"/>
              <a:gd name="connsiteX1" fmla="*/ 5751697 w 12201525"/>
              <a:gd name="connsiteY1" fmla="*/ 4091642 h 5522977"/>
              <a:gd name="connsiteX2" fmla="*/ 9420886 w 12201525"/>
              <a:gd name="connsiteY2" fmla="*/ 4091642 h 5522977"/>
              <a:gd name="connsiteX3" fmla="*/ 9420886 w 12201525"/>
              <a:gd name="connsiteY3" fmla="*/ 424852 h 5522977"/>
              <a:gd name="connsiteX4" fmla="*/ 0 w 12201525"/>
              <a:gd name="connsiteY4" fmla="*/ 0 h 5522977"/>
              <a:gd name="connsiteX5" fmla="*/ 12201525 w 12201525"/>
              <a:gd name="connsiteY5" fmla="*/ 0 h 5522977"/>
              <a:gd name="connsiteX6" fmla="*/ 12201525 w 12201525"/>
              <a:gd name="connsiteY6" fmla="*/ 5522977 h 5522977"/>
              <a:gd name="connsiteX7" fmla="*/ 0 w 12201525"/>
              <a:gd name="connsiteY7" fmla="*/ 5522977 h 552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1525" h="5522977">
                <a:moveTo>
                  <a:pt x="5751697" y="424852"/>
                </a:moveTo>
                <a:lnTo>
                  <a:pt x="5751697" y="4091642"/>
                </a:lnTo>
                <a:lnTo>
                  <a:pt x="9420886" y="4091642"/>
                </a:lnTo>
                <a:lnTo>
                  <a:pt x="9420886" y="424852"/>
                </a:lnTo>
                <a:close/>
                <a:moveTo>
                  <a:pt x="0" y="0"/>
                </a:moveTo>
                <a:lnTo>
                  <a:pt x="12201525" y="0"/>
                </a:lnTo>
                <a:lnTo>
                  <a:pt x="12201525" y="5522977"/>
                </a:lnTo>
                <a:lnTo>
                  <a:pt x="0" y="5522977"/>
                </a:lnTo>
                <a:close/>
              </a:path>
            </a:pathLst>
          </a:custGeom>
          <a:solidFill>
            <a:schemeClr val="tx1">
              <a:alpha val="30226"/>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4" name="Freeform 3">
            <a:extLst>
              <a:ext uri="{FF2B5EF4-FFF2-40B4-BE49-F238E27FC236}">
                <a16:creationId xmlns:a16="http://schemas.microsoft.com/office/drawing/2014/main" id="{67293B29-6D59-F814-40D1-36B948F16C2F}"/>
              </a:ext>
            </a:extLst>
          </p:cNvPr>
          <p:cNvSpPr/>
          <p:nvPr userDrawn="1"/>
        </p:nvSpPr>
        <p:spPr>
          <a:xfrm>
            <a:off x="5655842" y="1335023"/>
            <a:ext cx="6536158" cy="4174735"/>
          </a:xfrm>
          <a:custGeom>
            <a:avLst/>
            <a:gdLst>
              <a:gd name="connsiteX0" fmla="*/ 0 w 11378436"/>
              <a:gd name="connsiteY0" fmla="*/ 0 h 5933287"/>
              <a:gd name="connsiteX1" fmla="*/ 0 w 11378436"/>
              <a:gd name="connsiteY1" fmla="*/ 5933287 h 5933287"/>
              <a:gd name="connsiteX2" fmla="*/ 11378436 w 11378436"/>
              <a:gd name="connsiteY2" fmla="*/ 5933287 h 5933287"/>
              <a:gd name="connsiteX3" fmla="*/ 11378436 w 11378436"/>
              <a:gd name="connsiteY3" fmla="*/ 5898911 h 5933287"/>
              <a:gd name="connsiteX0" fmla="*/ 0 w 11378436"/>
              <a:gd name="connsiteY0" fmla="*/ 0 h 5933287"/>
              <a:gd name="connsiteX1" fmla="*/ 0 w 11378436"/>
              <a:gd name="connsiteY1" fmla="*/ 5933287 h 5933287"/>
              <a:gd name="connsiteX2" fmla="*/ 11378436 w 11378436"/>
              <a:gd name="connsiteY2" fmla="*/ 5933287 h 5933287"/>
            </a:gdLst>
            <a:ahLst/>
            <a:cxnLst>
              <a:cxn ang="0">
                <a:pos x="connsiteX0" y="connsiteY0"/>
              </a:cxn>
              <a:cxn ang="0">
                <a:pos x="connsiteX1" y="connsiteY1"/>
              </a:cxn>
              <a:cxn ang="0">
                <a:pos x="connsiteX2" y="connsiteY2"/>
              </a:cxn>
            </a:cxnLst>
            <a:rect l="l" t="t" r="r" b="b"/>
            <a:pathLst>
              <a:path w="11378436" h="5933287">
                <a:moveTo>
                  <a:pt x="0" y="0"/>
                </a:moveTo>
                <a:lnTo>
                  <a:pt x="0" y="5933287"/>
                </a:lnTo>
                <a:lnTo>
                  <a:pt x="11378436" y="5933287"/>
                </a:lnTo>
              </a:path>
            </a:pathLst>
          </a:custGeom>
          <a:noFill/>
          <a:ln w="165100" cap="flat">
            <a:solidFill>
              <a:srgbClr val="00AEA9">
                <a:alpha val="49804"/>
              </a:srgbClr>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dirty="0">
              <a:latin typeface="+mn-lt"/>
            </a:endParaRPr>
          </a:p>
        </p:txBody>
      </p:sp>
      <p:sp>
        <p:nvSpPr>
          <p:cNvPr id="5" name="Freeform 4">
            <a:extLst>
              <a:ext uri="{FF2B5EF4-FFF2-40B4-BE49-F238E27FC236}">
                <a16:creationId xmlns:a16="http://schemas.microsoft.com/office/drawing/2014/main" id="{31F243A4-026B-B904-EA85-D306EC33965B}"/>
              </a:ext>
            </a:extLst>
          </p:cNvPr>
          <p:cNvSpPr/>
          <p:nvPr userDrawn="1"/>
        </p:nvSpPr>
        <p:spPr>
          <a:xfrm>
            <a:off x="1" y="1675495"/>
            <a:ext cx="9487720" cy="5182504"/>
          </a:xfrm>
          <a:custGeom>
            <a:avLst/>
            <a:gdLst>
              <a:gd name="connsiteX0" fmla="*/ 0 w 4715435"/>
              <a:gd name="connsiteY0" fmla="*/ 0 h 4823012"/>
              <a:gd name="connsiteX1" fmla="*/ 4697506 w 4715435"/>
              <a:gd name="connsiteY1" fmla="*/ 0 h 4823012"/>
              <a:gd name="connsiteX2" fmla="*/ 4697506 w 4715435"/>
              <a:gd name="connsiteY2" fmla="*/ 4823012 h 4823012"/>
              <a:gd name="connsiteX3" fmla="*/ 4715435 w 4715435"/>
              <a:gd name="connsiteY3" fmla="*/ 4823012 h 4823012"/>
              <a:gd name="connsiteX0" fmla="*/ 0 w 4697506"/>
              <a:gd name="connsiteY0" fmla="*/ 0 h 4823012"/>
              <a:gd name="connsiteX1" fmla="*/ 4697506 w 4697506"/>
              <a:gd name="connsiteY1" fmla="*/ 0 h 4823012"/>
              <a:gd name="connsiteX2" fmla="*/ 4697506 w 4697506"/>
              <a:gd name="connsiteY2" fmla="*/ 4823012 h 4823012"/>
            </a:gdLst>
            <a:ahLst/>
            <a:cxnLst>
              <a:cxn ang="0">
                <a:pos x="connsiteX0" y="connsiteY0"/>
              </a:cxn>
              <a:cxn ang="0">
                <a:pos x="connsiteX1" y="connsiteY1"/>
              </a:cxn>
              <a:cxn ang="0">
                <a:pos x="connsiteX2" y="connsiteY2"/>
              </a:cxn>
            </a:cxnLst>
            <a:rect l="l" t="t" r="r" b="b"/>
            <a:pathLst>
              <a:path w="4697506" h="4823012">
                <a:moveTo>
                  <a:pt x="0" y="0"/>
                </a:moveTo>
                <a:lnTo>
                  <a:pt x="4697506" y="0"/>
                </a:lnTo>
                <a:lnTo>
                  <a:pt x="4697506" y="4823012"/>
                </a:lnTo>
              </a:path>
            </a:pathLst>
          </a:custGeom>
          <a:noFill/>
          <a:ln w="165100" cap="flat">
            <a:solidFill>
              <a:schemeClr val="accent2">
                <a:alpha val="50000"/>
              </a:schemeClr>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dirty="0">
              <a:latin typeface="+mn-lt"/>
            </a:endParaRPr>
          </a:p>
        </p:txBody>
      </p:sp>
      <p:sp>
        <p:nvSpPr>
          <p:cNvPr id="33" name="Title Text">
            <a:extLst>
              <a:ext uri="{FF2B5EF4-FFF2-40B4-BE49-F238E27FC236}">
                <a16:creationId xmlns:a16="http://schemas.microsoft.com/office/drawing/2014/main" id="{C05862AE-59D6-7A24-EDE8-82D94409CB8C}"/>
              </a:ext>
            </a:extLst>
          </p:cNvPr>
          <p:cNvSpPr txBox="1">
            <a:spLocks/>
          </p:cNvSpPr>
          <p:nvPr userDrawn="1"/>
        </p:nvSpPr>
        <p:spPr>
          <a:xfrm>
            <a:off x="571499" y="2753193"/>
            <a:ext cx="4308613" cy="1477427"/>
          </a:xfrm>
          <a:prstGeom prst="rect">
            <a:avLst/>
          </a:prstGeom>
          <a:extLst>
            <a:ext uri="{C572A759-6A51-4108-AA02-DFA0A04FC94B}">
              <ma14:wrappingTextBoxFlag xmlns="" xmlns:ma14="http://schemas.microsoft.com/office/mac/drawingml/2011/main" val="1"/>
            </a:ext>
          </a:extLst>
        </p:spPr>
        <p:txBody>
          <a:bodyPr lIns="0" tIns="0" rIns="0" bIns="0" anchor="t"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3600" b="1" i="0" u="none" strike="noStrike" cap="none" spc="-36" normalizeH="0" baseline="0">
                <a:ln>
                  <a:noFill/>
                </a:ln>
                <a:solidFill>
                  <a:schemeClr val="bg1"/>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dirty="0" err="1">
                <a:latin typeface="Avenir Next LT Com Regular" panose="020B0503020202020204" pitchFamily="34" charset="0"/>
              </a:rPr>
              <a:t>Planifique</a:t>
            </a:r>
            <a:r>
              <a:rPr lang="en-US" dirty="0">
                <a:latin typeface="Avenir Next LT Com Regular" panose="020B0503020202020204" pitchFamily="34" charset="0"/>
              </a:rPr>
              <a:t> </a:t>
            </a:r>
            <a:r>
              <a:rPr lang="en-US" dirty="0" err="1">
                <a:latin typeface="Avenir Next LT Com Regular" panose="020B0503020202020204" pitchFamily="34" charset="0"/>
              </a:rPr>
              <a:t>su</a:t>
            </a:r>
            <a:r>
              <a:rPr lang="en-US" dirty="0">
                <a:latin typeface="Avenir Next LT Com Regular" panose="020B0503020202020204" pitchFamily="34" charset="0"/>
              </a:rPr>
              <a:t> </a:t>
            </a:r>
            <a:r>
              <a:rPr lang="en-US" dirty="0" err="1">
                <a:latin typeface="Avenir Next LT Com Regular" panose="020B0503020202020204" pitchFamily="34" charset="0"/>
              </a:rPr>
              <a:t>camino</a:t>
            </a:r>
            <a:r>
              <a:rPr lang="en-US" dirty="0">
                <a:latin typeface="Avenir Next LT Com Regular" panose="020B0503020202020204" pitchFamily="34" charset="0"/>
              </a:rPr>
              <a:t> </a:t>
            </a:r>
            <a:r>
              <a:rPr lang="en-US" dirty="0" err="1">
                <a:latin typeface="Avenir Next LT Com Regular" panose="020B0503020202020204" pitchFamily="34" charset="0"/>
              </a:rPr>
              <a:t>hacia</a:t>
            </a:r>
            <a:r>
              <a:rPr lang="en-US" dirty="0">
                <a:latin typeface="Avenir Next LT Com Regular" panose="020B0503020202020204" pitchFamily="34" charset="0"/>
              </a:rPr>
              <a:t> la </a:t>
            </a:r>
            <a:r>
              <a:rPr lang="en-US" dirty="0" err="1">
                <a:latin typeface="Avenir Next LT Com Regular" panose="020B0503020202020204" pitchFamily="34" charset="0"/>
              </a:rPr>
              <a:t>jubilación</a:t>
            </a:r>
            <a:endParaRPr lang="en-US" dirty="0">
              <a:latin typeface="Avenir Next LT Com Regular" panose="020B0503020202020204" pitchFamily="34" charset="0"/>
            </a:endParaRPr>
          </a:p>
        </p:txBody>
      </p:sp>
      <p:sp>
        <p:nvSpPr>
          <p:cNvPr id="34" name="Rectangle">
            <a:extLst>
              <a:ext uri="{FF2B5EF4-FFF2-40B4-BE49-F238E27FC236}">
                <a16:creationId xmlns:a16="http://schemas.microsoft.com/office/drawing/2014/main" id="{ADF05E9C-44DA-F04D-F3DE-751769E59B7B}"/>
              </a:ext>
            </a:extLst>
          </p:cNvPr>
          <p:cNvSpPr/>
          <p:nvPr userDrawn="1"/>
        </p:nvSpPr>
        <p:spPr>
          <a:xfrm>
            <a:off x="0" y="0"/>
            <a:ext cx="12188952" cy="1335024"/>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dirty="0">
              <a:latin typeface="Avenir Next LT Com Regular" panose="020B0503020202020204" pitchFamily="34" charset="0"/>
            </a:endParaRPr>
          </a:p>
        </p:txBody>
      </p:sp>
      <p:pic>
        <p:nvPicPr>
          <p:cNvPr id="35" name="Picture 34">
            <a:extLst>
              <a:ext uri="{FF2B5EF4-FFF2-40B4-BE49-F238E27FC236}">
                <a16:creationId xmlns:a16="http://schemas.microsoft.com/office/drawing/2014/main" id="{6CE69DA2-CCD4-EB2A-32A0-D170E4A644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385424" y="247638"/>
            <a:ext cx="2243890" cy="861086"/>
          </a:xfrm>
          <a:prstGeom prst="rect">
            <a:avLst/>
          </a:prstGeom>
        </p:spPr>
      </p:pic>
      <p:sp>
        <p:nvSpPr>
          <p:cNvPr id="36" name="TextBox 35">
            <a:extLst>
              <a:ext uri="{FF2B5EF4-FFF2-40B4-BE49-F238E27FC236}">
                <a16:creationId xmlns:a16="http://schemas.microsoft.com/office/drawing/2014/main" id="{1BF7D964-4F57-F7F7-0CFF-0DFBF2D197AF}"/>
              </a:ext>
            </a:extLst>
          </p:cNvPr>
          <p:cNvSpPr txBox="1"/>
          <p:nvPr userDrawn="1"/>
        </p:nvSpPr>
        <p:spPr>
          <a:xfrm>
            <a:off x="-905005" y="-461913"/>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37" name="TextBox 36">
            <a:extLst>
              <a:ext uri="{FF2B5EF4-FFF2-40B4-BE49-F238E27FC236}">
                <a16:creationId xmlns:a16="http://schemas.microsoft.com/office/drawing/2014/main" id="{A9CA625D-66F5-E0D1-DCFE-C070186B3CCD}"/>
              </a:ext>
            </a:extLst>
          </p:cNvPr>
          <p:cNvSpPr txBox="1"/>
          <p:nvPr userDrawn="1"/>
        </p:nvSpPr>
        <p:spPr>
          <a:xfrm>
            <a:off x="12622459" y="7305773"/>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38" name="TextBox 37">
            <a:extLst>
              <a:ext uri="{FF2B5EF4-FFF2-40B4-BE49-F238E27FC236}">
                <a16:creationId xmlns:a16="http://schemas.microsoft.com/office/drawing/2014/main" id="{4BDE9DD1-3B00-91D0-1E25-12BB691EB1DE}"/>
              </a:ext>
            </a:extLst>
          </p:cNvPr>
          <p:cNvSpPr txBox="1"/>
          <p:nvPr userDrawn="1"/>
        </p:nvSpPr>
        <p:spPr>
          <a:xfrm>
            <a:off x="-1143032" y="2928257"/>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39" name="TextBox 38">
            <a:extLst>
              <a:ext uri="{FF2B5EF4-FFF2-40B4-BE49-F238E27FC236}">
                <a16:creationId xmlns:a16="http://schemas.microsoft.com/office/drawing/2014/main" id="{2F99ED73-ADA7-FE59-DC93-2A144BABE254}"/>
              </a:ext>
            </a:extLst>
          </p:cNvPr>
          <p:cNvSpPr txBox="1"/>
          <p:nvPr userDrawn="1"/>
        </p:nvSpPr>
        <p:spPr>
          <a:xfrm>
            <a:off x="14184054" y="8022771"/>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40" name="TextBox 39">
            <a:extLst>
              <a:ext uri="{FF2B5EF4-FFF2-40B4-BE49-F238E27FC236}">
                <a16:creationId xmlns:a16="http://schemas.microsoft.com/office/drawing/2014/main" id="{E6CDF39C-74F7-9750-9F9E-2257DF89E487}"/>
              </a:ext>
            </a:extLst>
          </p:cNvPr>
          <p:cNvSpPr txBox="1"/>
          <p:nvPr userDrawn="1"/>
        </p:nvSpPr>
        <p:spPr>
          <a:xfrm>
            <a:off x="13280539" y="8937171"/>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41" name="TextBox 40">
            <a:extLst>
              <a:ext uri="{FF2B5EF4-FFF2-40B4-BE49-F238E27FC236}">
                <a16:creationId xmlns:a16="http://schemas.microsoft.com/office/drawing/2014/main" id="{01F60BBE-8694-C095-D5BE-4FAB8BF00EDF}"/>
              </a:ext>
            </a:extLst>
          </p:cNvPr>
          <p:cNvSpPr txBox="1"/>
          <p:nvPr userDrawn="1"/>
        </p:nvSpPr>
        <p:spPr>
          <a:xfrm>
            <a:off x="12790682" y="8773886"/>
            <a:ext cx="65" cy="215444"/>
          </a:xfrm>
          <a:prstGeom prst="rect">
            <a:avLst/>
          </a:prstGeom>
          <a:ln w="12700">
            <a:miter lim="400000"/>
          </a:ln>
        </p:spPr>
        <p:txBody>
          <a:bodyPr wrap="none" lIns="0" tIns="0" rIns="0" bIns="0" rtlCol="0">
            <a:spAutoFit/>
          </a:bodyPr>
          <a:lstStyle/>
          <a:p>
            <a:endParaRPr lang="en-US" sz="1400" b="1" dirty="0">
              <a:latin typeface="Avenir Next LT Com Regular" panose="020B0503020202020204" pitchFamily="34" charset="0"/>
            </a:endParaRPr>
          </a:p>
        </p:txBody>
      </p:sp>
      <p:sp>
        <p:nvSpPr>
          <p:cNvPr id="42" name="TextBox 41">
            <a:extLst>
              <a:ext uri="{FF2B5EF4-FFF2-40B4-BE49-F238E27FC236}">
                <a16:creationId xmlns:a16="http://schemas.microsoft.com/office/drawing/2014/main" id="{A4B8BC98-2AF9-E0BD-2652-662CE76D044E}"/>
              </a:ext>
            </a:extLst>
          </p:cNvPr>
          <p:cNvSpPr txBox="1"/>
          <p:nvPr userDrawn="1"/>
        </p:nvSpPr>
        <p:spPr>
          <a:xfrm>
            <a:off x="571500" y="5308318"/>
            <a:ext cx="3891170" cy="923330"/>
          </a:xfrm>
          <a:prstGeom prst="rect">
            <a:avLst/>
          </a:prstGeom>
          <a:ln w="12700">
            <a:miter lim="400000"/>
          </a:ln>
        </p:spPr>
        <p:txBody>
          <a:bodyPr wrap="square" lIns="0" tIns="0" rIns="0" bIns="0" rtlCol="0">
            <a:spAutoFit/>
          </a:bodyPr>
          <a:lstStyle/>
          <a:p>
            <a:pPr algn="l">
              <a:spcAft>
                <a:spcPts val="600"/>
              </a:spcAft>
            </a:pPr>
            <a:r>
              <a:rPr lang="en-US" sz="1200" b="1" dirty="0">
                <a:solidFill>
                  <a:schemeClr val="bg1"/>
                </a:solidFill>
                <a:latin typeface="Avenir Next LT Com Regular" panose="020B0503020202020204" pitchFamily="34" charset="0"/>
              </a:rPr>
              <a:t>Las </a:t>
            </a:r>
            <a:r>
              <a:rPr lang="en-US" sz="1200" b="1" dirty="0" err="1">
                <a:solidFill>
                  <a:schemeClr val="bg1"/>
                </a:solidFill>
                <a:latin typeface="Avenir Next LT Com Regular" panose="020B0503020202020204" pitchFamily="34" charset="0"/>
              </a:rPr>
              <a:t>inversiones</a:t>
            </a:r>
            <a:r>
              <a:rPr lang="en-US" sz="1200" b="1" dirty="0">
                <a:solidFill>
                  <a:schemeClr val="bg1"/>
                </a:solidFill>
                <a:latin typeface="Avenir Next LT Com Regular" panose="020B0503020202020204" pitchFamily="34" charset="0"/>
              </a:rPr>
              <a:t> no </a:t>
            </a:r>
            <a:r>
              <a:rPr lang="en-US" sz="1200" b="1" dirty="0" err="1">
                <a:solidFill>
                  <a:schemeClr val="bg1"/>
                </a:solidFill>
                <a:latin typeface="Avenir Next LT Com Regular" panose="020B0503020202020204" pitchFamily="34" charset="0"/>
              </a:rPr>
              <a:t>están</a:t>
            </a:r>
            <a:r>
              <a:rPr lang="en-US" sz="1200" b="1" dirty="0">
                <a:solidFill>
                  <a:schemeClr val="bg1"/>
                </a:solidFill>
                <a:latin typeface="Avenir Next LT Com Regular" panose="020B0503020202020204" pitchFamily="34" charset="0"/>
              </a:rPr>
              <a:t> </a:t>
            </a:r>
            <a:r>
              <a:rPr lang="en-US" sz="1200" b="1" dirty="0" err="1">
                <a:solidFill>
                  <a:schemeClr val="bg1"/>
                </a:solidFill>
                <a:latin typeface="Avenir Next LT Com Regular" panose="020B0503020202020204" pitchFamily="34" charset="0"/>
              </a:rPr>
              <a:t>aseguradas</a:t>
            </a:r>
            <a:r>
              <a:rPr lang="en-US" sz="1200" b="1" dirty="0">
                <a:solidFill>
                  <a:schemeClr val="bg1"/>
                </a:solidFill>
                <a:latin typeface="Avenir Next LT Com Regular" panose="020B0503020202020204" pitchFamily="34" charset="0"/>
              </a:rPr>
              <a:t> </a:t>
            </a:r>
            <a:r>
              <a:rPr lang="en-US" sz="1200" b="1" dirty="0" err="1">
                <a:solidFill>
                  <a:schemeClr val="bg1"/>
                </a:solidFill>
                <a:latin typeface="Avenir Next LT Com Regular" panose="020B0503020202020204" pitchFamily="34" charset="0"/>
              </a:rPr>
              <a:t>por</a:t>
            </a:r>
            <a:r>
              <a:rPr lang="en-US" sz="1200" b="1" dirty="0">
                <a:solidFill>
                  <a:schemeClr val="bg1"/>
                </a:solidFill>
                <a:latin typeface="Avenir Next LT Com Regular" panose="020B0503020202020204" pitchFamily="34" charset="0"/>
              </a:rPr>
              <a:t> la </a:t>
            </a:r>
            <a:r>
              <a:rPr lang="en-US" sz="1200" b="1" dirty="0" err="1">
                <a:solidFill>
                  <a:schemeClr val="bg1"/>
                </a:solidFill>
                <a:latin typeface="Avenir Next LT Com Regular" panose="020B0503020202020204" pitchFamily="34" charset="0"/>
              </a:rPr>
              <a:t>Corporación</a:t>
            </a:r>
            <a:r>
              <a:rPr lang="en-US" sz="1200" b="1" dirty="0">
                <a:solidFill>
                  <a:schemeClr val="bg1"/>
                </a:solidFill>
                <a:latin typeface="Avenir Next LT Com Regular" panose="020B0503020202020204" pitchFamily="34" charset="0"/>
              </a:rPr>
              <a:t> Federal de Seguro de </a:t>
            </a:r>
            <a:r>
              <a:rPr lang="en-US" sz="1200" b="1" dirty="0" err="1">
                <a:solidFill>
                  <a:schemeClr val="bg1"/>
                </a:solidFill>
                <a:latin typeface="Avenir Next LT Com Regular" panose="020B0503020202020204" pitchFamily="34" charset="0"/>
              </a:rPr>
              <a:t>Depósitos</a:t>
            </a:r>
            <a:r>
              <a:rPr lang="en-US" sz="1200" b="1" dirty="0">
                <a:solidFill>
                  <a:schemeClr val="bg1"/>
                </a:solidFill>
                <a:latin typeface="Avenir Next LT Com Regular" panose="020B0503020202020204" pitchFamily="34" charset="0"/>
              </a:rPr>
              <a:t> (Federal Deposit Insurance Corporation, FDIC) </a:t>
            </a:r>
            <a:r>
              <a:rPr lang="en-US" sz="1200" b="1" dirty="0" err="1">
                <a:solidFill>
                  <a:schemeClr val="bg1"/>
                </a:solidFill>
                <a:latin typeface="Avenir Next LT Com Regular" panose="020B0503020202020204" pitchFamily="34" charset="0"/>
              </a:rPr>
              <a:t>ni</a:t>
            </a:r>
            <a:r>
              <a:rPr lang="en-US" sz="1200" b="1" dirty="0">
                <a:solidFill>
                  <a:schemeClr val="bg1"/>
                </a:solidFill>
                <a:latin typeface="Avenir Next LT Com Regular" panose="020B0503020202020204" pitchFamily="34" charset="0"/>
              </a:rPr>
              <a:t> son </a:t>
            </a:r>
            <a:r>
              <a:rPr lang="en-US" sz="1200" b="1" dirty="0" err="1">
                <a:solidFill>
                  <a:schemeClr val="bg1"/>
                </a:solidFill>
                <a:latin typeface="Avenir Next LT Com Regular" panose="020B0503020202020204" pitchFamily="34" charset="0"/>
              </a:rPr>
              <a:t>depósitos</a:t>
            </a:r>
            <a:r>
              <a:rPr lang="en-US" sz="1200" b="1" dirty="0">
                <a:solidFill>
                  <a:schemeClr val="bg1"/>
                </a:solidFill>
                <a:latin typeface="Avenir Next LT Com Regular" panose="020B0503020202020204" pitchFamily="34" charset="0"/>
              </a:rPr>
              <a:t>, o </a:t>
            </a:r>
            <a:r>
              <a:rPr lang="en-US" sz="1200" b="1" dirty="0" err="1">
                <a:solidFill>
                  <a:schemeClr val="bg1"/>
                </a:solidFill>
                <a:latin typeface="Avenir Next LT Com Regular" panose="020B0503020202020204" pitchFamily="34" charset="0"/>
              </a:rPr>
              <a:t>gozan</a:t>
            </a:r>
            <a:r>
              <a:rPr lang="en-US" sz="1200" b="1" dirty="0">
                <a:solidFill>
                  <a:schemeClr val="bg1"/>
                </a:solidFill>
                <a:latin typeface="Avenir Next LT Com Regular" panose="020B0503020202020204" pitchFamily="34" charset="0"/>
              </a:rPr>
              <a:t> de la </a:t>
            </a:r>
            <a:r>
              <a:rPr lang="en-US" sz="1200" b="1" dirty="0" err="1">
                <a:solidFill>
                  <a:schemeClr val="bg1"/>
                </a:solidFill>
                <a:latin typeface="Avenir Next LT Com Regular" panose="020B0503020202020204" pitchFamily="34" charset="0"/>
              </a:rPr>
              <a:t>garantía</a:t>
            </a:r>
            <a:r>
              <a:rPr lang="en-US" sz="1200" b="1" dirty="0">
                <a:solidFill>
                  <a:schemeClr val="bg1"/>
                </a:solidFill>
                <a:latin typeface="Avenir Next LT Com Regular" panose="020B0503020202020204" pitchFamily="34" charset="0"/>
              </a:rPr>
              <a:t>, de un banco </a:t>
            </a:r>
            <a:r>
              <a:rPr lang="en-US" sz="1200" b="1" dirty="0" err="1">
                <a:solidFill>
                  <a:schemeClr val="bg1"/>
                </a:solidFill>
                <a:latin typeface="Avenir Next LT Com Regular" panose="020B0503020202020204" pitchFamily="34" charset="0"/>
              </a:rPr>
              <a:t>ni</a:t>
            </a:r>
            <a:r>
              <a:rPr lang="en-US" sz="1200" b="1" dirty="0">
                <a:solidFill>
                  <a:schemeClr val="bg1"/>
                </a:solidFill>
                <a:latin typeface="Avenir Next LT Com Regular" panose="020B0503020202020204" pitchFamily="34" charset="0"/>
              </a:rPr>
              <a:t> </a:t>
            </a:r>
            <a:r>
              <a:rPr lang="en-US" sz="1200" b="1" dirty="0" err="1">
                <a:solidFill>
                  <a:schemeClr val="bg1"/>
                </a:solidFill>
                <a:latin typeface="Avenir Next LT Com Regular" panose="020B0503020202020204" pitchFamily="34" charset="0"/>
              </a:rPr>
              <a:t>ninguna</a:t>
            </a:r>
            <a:r>
              <a:rPr lang="en-US" sz="1200" b="1" dirty="0">
                <a:solidFill>
                  <a:schemeClr val="bg1"/>
                </a:solidFill>
                <a:latin typeface="Avenir Next LT Com Regular" panose="020B0503020202020204" pitchFamily="34" charset="0"/>
              </a:rPr>
              <a:t> </a:t>
            </a:r>
            <a:r>
              <a:rPr lang="en-US" sz="1200" b="1" dirty="0" err="1">
                <a:solidFill>
                  <a:schemeClr val="bg1"/>
                </a:solidFill>
                <a:latin typeface="Avenir Next LT Com Regular" panose="020B0503020202020204" pitchFamily="34" charset="0"/>
              </a:rPr>
              <a:t>otra</a:t>
            </a:r>
            <a:r>
              <a:rPr lang="en-US" sz="1200" b="1" dirty="0">
                <a:solidFill>
                  <a:schemeClr val="bg1"/>
                </a:solidFill>
                <a:latin typeface="Avenir Next LT Com Regular" panose="020B0503020202020204" pitchFamily="34" charset="0"/>
              </a:rPr>
              <a:t> </a:t>
            </a:r>
            <a:r>
              <a:rPr lang="en-US" sz="1200" b="1" dirty="0" err="1">
                <a:solidFill>
                  <a:schemeClr val="bg1"/>
                </a:solidFill>
                <a:latin typeface="Avenir Next LT Com Regular" panose="020B0503020202020204" pitchFamily="34" charset="0"/>
              </a:rPr>
              <a:t>entidad</a:t>
            </a:r>
            <a:r>
              <a:rPr lang="en-US" sz="1200" b="1" dirty="0">
                <a:solidFill>
                  <a:schemeClr val="bg1"/>
                </a:solidFill>
                <a:latin typeface="Avenir Next LT Com Regular" panose="020B0503020202020204" pitchFamily="34" charset="0"/>
              </a:rPr>
              <a:t>, de </a:t>
            </a:r>
            <a:r>
              <a:rPr lang="en-US" sz="1200" b="1" dirty="0" err="1">
                <a:solidFill>
                  <a:schemeClr val="bg1"/>
                </a:solidFill>
                <a:latin typeface="Avenir Next LT Com Regular" panose="020B0503020202020204" pitchFamily="34" charset="0"/>
              </a:rPr>
              <a:t>manera</a:t>
            </a:r>
            <a:r>
              <a:rPr lang="en-US" sz="1200" b="1" dirty="0">
                <a:solidFill>
                  <a:schemeClr val="bg1"/>
                </a:solidFill>
                <a:latin typeface="Avenir Next LT Com Regular" panose="020B0503020202020204" pitchFamily="34" charset="0"/>
              </a:rPr>
              <a:t> que </a:t>
            </a:r>
            <a:r>
              <a:rPr lang="en-US" sz="1200" b="1" dirty="0" err="1">
                <a:solidFill>
                  <a:schemeClr val="bg1"/>
                </a:solidFill>
                <a:latin typeface="Avenir Next LT Com Regular" panose="020B0503020202020204" pitchFamily="34" charset="0"/>
              </a:rPr>
              <a:t>podrían</a:t>
            </a:r>
            <a:r>
              <a:rPr lang="en-US" sz="1200" b="1" dirty="0">
                <a:solidFill>
                  <a:schemeClr val="bg1"/>
                </a:solidFill>
                <a:latin typeface="Avenir Next LT Com Regular" panose="020B0503020202020204" pitchFamily="34" charset="0"/>
              </a:rPr>
              <a:t> </a:t>
            </a:r>
            <a:r>
              <a:rPr lang="en-US" sz="1200" b="1" dirty="0" err="1">
                <a:solidFill>
                  <a:schemeClr val="bg1"/>
                </a:solidFill>
                <a:latin typeface="Avenir Next LT Com Regular" panose="020B0503020202020204" pitchFamily="34" charset="0"/>
              </a:rPr>
              <a:t>perder</a:t>
            </a:r>
            <a:r>
              <a:rPr lang="en-US" sz="1200" b="1" dirty="0">
                <a:solidFill>
                  <a:schemeClr val="bg1"/>
                </a:solidFill>
                <a:latin typeface="Avenir Next LT Com Regular" panose="020B0503020202020204" pitchFamily="34" charset="0"/>
              </a:rPr>
              <a:t> valor.</a:t>
            </a:r>
            <a:endParaRPr lang="en-US" sz="1200" dirty="0">
              <a:solidFill>
                <a:schemeClr val="bg1"/>
              </a:solidFill>
              <a:latin typeface="Avenir Next LT Com Regular" panose="020B0503020202020204" pitchFamily="34" charset="0"/>
            </a:endParaRPr>
          </a:p>
        </p:txBody>
      </p:sp>
      <p:sp>
        <p:nvSpPr>
          <p:cNvPr id="44" name="© The Capital Group Companies, Inc.">
            <a:extLst>
              <a:ext uri="{FF2B5EF4-FFF2-40B4-BE49-F238E27FC236}">
                <a16:creationId xmlns:a16="http://schemas.microsoft.com/office/drawing/2014/main" id="{93EA9AD2-CB8A-8C73-39F0-49C81B1A3CD6}"/>
              </a:ext>
            </a:extLst>
          </p:cNvPr>
          <p:cNvSpPr txBox="1"/>
          <p:nvPr userDrawn="1"/>
        </p:nvSpPr>
        <p:spPr>
          <a:xfrm>
            <a:off x="571500" y="6467452"/>
            <a:ext cx="3771900"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spAutoFit/>
          </a:bodyPr>
          <a:lstStyle>
            <a:lvl1pPr algn="l">
              <a:lnSpc>
                <a:spcPct val="110000"/>
              </a:lnSpc>
              <a:spcBef>
                <a:spcPts val="1200"/>
              </a:spcBef>
              <a:defRPr sz="1600">
                <a:solidFill>
                  <a:srgbClr val="FFFFFF">
                    <a:alpha val="75000"/>
                  </a:srgb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sym typeface="Avenir Next LT Com Regular"/>
              </a:rPr>
              <a:t>© 202</a:t>
            </a:r>
            <a:r>
              <a:rPr kumimoji="0" lang="pl-PL" sz="800" b="0" i="0" u="none" strike="noStrike" kern="1200" cap="none" spc="0" normalizeH="0" baseline="0" noProof="0" dirty="0">
                <a:ln>
                  <a:noFill/>
                </a:ln>
                <a:solidFill>
                  <a:schemeClr val="bg1"/>
                </a:solidFill>
                <a:effectLst/>
                <a:uLnTx/>
                <a:uFillTx/>
                <a:latin typeface="Avenir Next LT Com Regular" panose="020B0503020202020204" pitchFamily="34" charset="0"/>
                <a:sym typeface="Avenir Next LT Com Regular"/>
              </a:rPr>
              <a:t>4</a:t>
            </a: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sym typeface="Avenir Next LT Com Regular"/>
              </a:rPr>
              <a:t> Capital Group. </a:t>
            </a:r>
            <a:r>
              <a:rPr kumimoji="0" lang="en-US" sz="800" b="0" i="0" u="none" strike="noStrike" kern="1200" cap="none" spc="0" normalizeH="0" baseline="0" noProof="0" dirty="0" err="1">
                <a:ln>
                  <a:noFill/>
                </a:ln>
                <a:solidFill>
                  <a:schemeClr val="bg1"/>
                </a:solidFill>
                <a:effectLst/>
                <a:uLnTx/>
                <a:uFillTx/>
                <a:latin typeface="Avenir Next LT Com Regular" panose="020B0503020202020204" pitchFamily="34" charset="0"/>
                <a:sym typeface="Avenir Next LT Com Regular"/>
              </a:rPr>
              <a:t>Todos</a:t>
            </a: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sym typeface="Avenir Next LT Com Regular"/>
              </a:rPr>
              <a:t> </a:t>
            </a:r>
            <a:r>
              <a:rPr kumimoji="0" lang="en-US" sz="800" b="0" i="0" u="none" strike="noStrike" kern="1200" cap="none" spc="0" normalizeH="0" baseline="0" noProof="0" dirty="0" err="1">
                <a:ln>
                  <a:noFill/>
                </a:ln>
                <a:solidFill>
                  <a:schemeClr val="bg1"/>
                </a:solidFill>
                <a:effectLst/>
                <a:uLnTx/>
                <a:uFillTx/>
                <a:latin typeface="Avenir Next LT Com Regular" panose="020B0503020202020204" pitchFamily="34" charset="0"/>
                <a:sym typeface="Avenir Next LT Com Regular"/>
              </a:rPr>
              <a:t>los</a:t>
            </a: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sym typeface="Avenir Next LT Com Regular"/>
              </a:rPr>
              <a:t> derechos </a:t>
            </a:r>
            <a:r>
              <a:rPr kumimoji="0" lang="en-US" sz="800" b="0" i="0" u="none" strike="noStrike" kern="1200" cap="none" spc="0" normalizeH="0" baseline="0" noProof="0" dirty="0" err="1">
                <a:ln>
                  <a:noFill/>
                </a:ln>
                <a:solidFill>
                  <a:schemeClr val="bg1"/>
                </a:solidFill>
                <a:effectLst/>
                <a:uLnTx/>
                <a:uFillTx/>
                <a:latin typeface="Avenir Next LT Com Regular" panose="020B0503020202020204" pitchFamily="34" charset="0"/>
                <a:sym typeface="Avenir Next LT Com Regular"/>
              </a:rPr>
              <a:t>reservados</a:t>
            </a: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sym typeface="Avenir Next LT Com Regular"/>
              </a:rPr>
              <a:t>.</a:t>
            </a:r>
          </a:p>
        </p:txBody>
      </p:sp>
    </p:spTree>
    <p:custDataLst>
      <p:tags r:id="rId1"/>
    </p:custDataLst>
    <p:extLst>
      <p:ext uri="{BB962C8B-B14F-4D97-AF65-F5344CB8AC3E}">
        <p14:creationId xmlns:p14="http://schemas.microsoft.com/office/powerpoint/2010/main" val="265632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bg/>
                                          </p:spTgt>
                                        </p:tgtEl>
                                        <p:attrNameLst>
                                          <p:attrName>style.visibility</p:attrName>
                                        </p:attrNameLst>
                                      </p:cBhvr>
                                      <p:to>
                                        <p:strVal val="visible"/>
                                      </p:to>
                                    </p:set>
                                    <p:animEffect transition="in" filter="fade">
                                      <p:cBhvr>
                                        <p:cTn id="7" dur="500"/>
                                        <p:tgtEl>
                                          <p:spTgt spid="4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xEl>
                                              <p:pRg st="0" end="0"/>
                                            </p:txEl>
                                          </p:spTgt>
                                        </p:tgtEl>
                                        <p:attrNameLst>
                                          <p:attrName>style.visibility</p:attrName>
                                        </p:attrNameLst>
                                      </p:cBhvr>
                                      <p:to>
                                        <p:strVal val="visible"/>
                                      </p:to>
                                    </p:set>
                                    <p:animEffect transition="in" filter="fade">
                                      <p:cBhvr>
                                        <p:cTn id="10"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animBg="1"/>
    </p:bldLst>
  </p:timing>
  <p:extLst>
    <p:ext uri="{DCECCB84-F9BA-43D5-87BE-67443E8EF086}">
      <p15:sldGuideLst xmlns:p15="http://schemas.microsoft.com/office/powerpoint/2012/main">
        <p15:guide id="1" orient="horz" pos="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ubtitle Body Objec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71498" y="5961888"/>
            <a:ext cx="11049002" cy="323634"/>
          </a:xfrm>
        </p:spPr>
        <p:txBody>
          <a:bodyPr lIns="0" tIns="0" rIns="0" bIns="0" anchor="b">
            <a:noAutofit/>
          </a:bodyPr>
          <a:lstStyle>
            <a:lvl1pPr>
              <a:defRPr lang="en-US">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Tree>
    <p:custDataLst>
      <p:tags r:id="rId1"/>
    </p:custDataLst>
    <p:extLst>
      <p:ext uri="{BB962C8B-B14F-4D97-AF65-F5344CB8AC3E}">
        <p14:creationId xmlns:p14="http://schemas.microsoft.com/office/powerpoint/2010/main" val="416104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Subtitle Body Sapphi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07" cy="323634"/>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a:xfrm>
            <a:off x="10908792" y="6464054"/>
            <a:ext cx="711647" cy="126509"/>
          </a:xfrm>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1680161"/>
            <a:ext cx="11048941" cy="4281727"/>
          </a:xfrm>
        </p:spPr>
        <p:txBody>
          <a:bodyPr/>
          <a:lstStyle>
            <a:lvl1pPr>
              <a:defRPr sz="2400" b="1">
                <a:solidFill>
                  <a:schemeClr val="bg1"/>
                </a:solidFill>
                <a:latin typeface="Avenir Next LT Com Regular" panose="020B0503020202020204" pitchFamily="34" charset="0"/>
              </a:defRPr>
            </a:lvl1pPr>
            <a:lvl2pPr>
              <a:defRPr sz="2400" b="1">
                <a:solidFill>
                  <a:schemeClr val="bg1"/>
                </a:solidFill>
                <a:latin typeface="Avenir Next LT Com Regular" panose="020B0503020202020204" pitchFamily="34" charset="0"/>
              </a:defRPr>
            </a:lvl2pPr>
            <a:lvl3pPr>
              <a:defRPr sz="2400" b="1">
                <a:solidFill>
                  <a:schemeClr val="bg1"/>
                </a:solidFill>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38163"/>
            <a:ext cx="11048941" cy="620078"/>
          </a:xfrm>
          <a:ln w="12700">
            <a:miter lim="400000"/>
          </a:ln>
        </p:spPr>
        <p:txBody>
          <a:bodyPr lIns="0" tIns="0" rIns="0" bIns="0">
            <a:noAutofit/>
          </a:bodyPr>
          <a:lstStyle>
            <a:lvl1pPr>
              <a:defRPr lang="en-US" b="1" smtClean="0">
                <a:solidFill>
                  <a:schemeClr val="bg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8" name="© The Capital Group Companies, Inc."/>
          <p:cNvSpPr txBox="1"/>
          <p:nvPr userDrawn="1"/>
        </p:nvSpPr>
        <p:spPr>
          <a:xfrm>
            <a:off x="571500" y="6463964"/>
            <a:ext cx="2819400" cy="1265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 202</a:t>
            </a:r>
            <a:r>
              <a:rPr kumimoji="0" lang="pl-PL"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4</a:t>
            </a: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 Capital Group. All rights reserved. </a:t>
            </a:r>
          </a:p>
        </p:txBody>
      </p:sp>
    </p:spTree>
    <p:custDataLst>
      <p:tags r:id="rId1"/>
    </p:custDataLst>
    <p:extLst>
      <p:ext uri="{BB962C8B-B14F-4D97-AF65-F5344CB8AC3E}">
        <p14:creationId xmlns:p14="http://schemas.microsoft.com/office/powerpoint/2010/main" val="50505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ubtitle Body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2"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Tree>
    <p:custDataLst>
      <p:tags r:id="rId1"/>
    </p:custDataLst>
    <p:extLst>
      <p:ext uri="{BB962C8B-B14F-4D97-AF65-F5344CB8AC3E}">
        <p14:creationId xmlns:p14="http://schemas.microsoft.com/office/powerpoint/2010/main" val="258079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a:solidFill>
                  <a:schemeClr val="accent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1696212"/>
            <a:ext cx="11048941" cy="4265675"/>
          </a:xfrm>
        </p:spPr>
        <p:txBody>
          <a:bodyPr/>
          <a:lstStyle>
            <a:lvl1pPr marL="228600" indent="-228600">
              <a:buFont typeface="AvenirNext LT Com Medium" panose="020B0803020202020204" pitchFamily="34" charset="0"/>
              <a:buChar char="•"/>
              <a:defRPr>
                <a:latin typeface="Avenir Next LT Com Regular" panose="020B0503020202020204" pitchFamily="34" charset="0"/>
              </a:defRPr>
            </a:lvl1pPr>
            <a:lvl2pPr marL="685800" indent="-228600">
              <a:buFont typeface="Arial" panose="020B0604020202020204" pitchFamily="34" charset="0"/>
              <a:buChar char="–"/>
              <a:defRPr>
                <a:latin typeface="Avenir Next LT Com Regular" panose="020B0503020202020204" pitchFamily="34" charset="0"/>
              </a:defRPr>
            </a:lvl2pPr>
            <a:lvl3pPr marL="855663" indent="-169863">
              <a:buFont typeface="Arial" panose="020B0604020202020204" pitchFamily="34" charset="0"/>
              <a:buChar cha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8941"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custDataLst>
      <p:tags r:id="rId1"/>
    </p:custDataLst>
    <p:extLst>
      <p:ext uri="{BB962C8B-B14F-4D97-AF65-F5344CB8AC3E}">
        <p14:creationId xmlns:p14="http://schemas.microsoft.com/office/powerpoint/2010/main" val="41520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er 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43000"/>
          </a:xfrm>
          <a:solidFill>
            <a:schemeClr val="accent1"/>
          </a:solidFill>
        </p:spPr>
        <p:txBody>
          <a:bodyPr lIns="576072" tIns="0" rIns="182880" bIns="0" anchor="ctr" anchorCtr="0"/>
          <a:lstStyle>
            <a:lvl1pPr>
              <a:defRPr lang="en-US" dirty="0">
                <a:solidFill>
                  <a:schemeClr val="bg1"/>
                </a:solidFill>
              </a:defRPr>
            </a:lvl1pPr>
          </a:lstStyle>
          <a:p>
            <a:pPr lvl="0"/>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baseline="0">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baseline="0">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2186396"/>
            <a:ext cx="11048941" cy="3894550"/>
          </a:xfrm>
        </p:spPr>
        <p:txBody>
          <a:bodyPr/>
          <a:lstStyle>
            <a:lvl1pPr marL="342900" indent="-342900">
              <a:spcBef>
                <a:spcPts val="600"/>
              </a:spcBef>
              <a:buClr>
                <a:schemeClr val="accent1"/>
              </a:buClr>
              <a:buFont typeface="AvenirNext LT Com Medium" panose="020B0803020202020204" pitchFamily="34" charset="0"/>
              <a:buChar char="•"/>
              <a:defRPr sz="2200" baseline="0">
                <a:latin typeface="Avenir Next LT Com Regular" panose="020B0503020202020204" pitchFamily="34" charset="0"/>
              </a:defRPr>
            </a:lvl1pPr>
            <a:lvl2pPr marL="800100" indent="-228600">
              <a:spcBef>
                <a:spcPts val="0"/>
              </a:spcBef>
              <a:spcAft>
                <a:spcPts val="1800"/>
              </a:spcAft>
              <a:buFont typeface="Arial" panose="020B0604020202020204" pitchFamily="34" charset="0"/>
              <a:buChar char="–"/>
              <a:defRPr baseline="0">
                <a:latin typeface="Avenir Next LT Com Regular" panose="020B0503020202020204" pitchFamily="34" charset="0"/>
              </a:defRPr>
            </a:lvl2pPr>
            <a:lvl3pPr marL="1028700" indent="-228600">
              <a:spcBef>
                <a:spcPts val="0"/>
              </a:spcBef>
              <a:buFont typeface="Arial" panose="020B0604020202020204" pitchFamily="34" charset="0"/>
              <a:buChar char="•"/>
              <a:defRPr baseline="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1425342"/>
            <a:ext cx="11048941" cy="607707"/>
          </a:xfrm>
          <a:ln w="12700">
            <a:miter lim="400000"/>
          </a:ln>
        </p:spPr>
        <p:txBody>
          <a:bodyPr lIns="0" tIns="0" rIns="0" bIns="0">
            <a:noAutofit/>
          </a:bodyPr>
          <a:lstStyle>
            <a:lvl1pPr>
              <a:defRPr lang="en-US" sz="2400" b="1" baseline="0"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custDataLst>
      <p:tags r:id="rId1"/>
    </p:custDataLst>
    <p:extLst>
      <p:ext uri="{BB962C8B-B14F-4D97-AF65-F5344CB8AC3E}">
        <p14:creationId xmlns:p14="http://schemas.microsoft.com/office/powerpoint/2010/main" val="311026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ubtitle Body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9002"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737420"/>
            <a:ext cx="5327132" cy="3992753"/>
          </a:xfrm>
        </p:spPr>
        <p:txBody>
          <a:bodyPr/>
          <a:lstStyle>
            <a:lvl1pPr>
              <a:defRPr>
                <a:latin typeface="Avenir Next LT Com Regular" panose="020B0503020202020204" pitchFamily="34" charset="0"/>
              </a:defRPr>
            </a:lvl1pPr>
            <a:lvl2pPr>
              <a:defRPr>
                <a:latin typeface="Avenir Next LT Com Regular" panose="020B0503020202020204" pitchFamily="34" charset="0"/>
              </a:defRPr>
            </a:lvl2pPr>
            <a:lvl3pP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8941" cy="667512"/>
          </a:xfrm>
          <a:ln w="12700">
            <a:miter lim="400000"/>
          </a:ln>
        </p:spPr>
        <p:txBody>
          <a:bodyPr lIns="0" tIns="0" rIns="0" bIns="0">
            <a:noAutofit/>
          </a:bodyPr>
          <a:lstStyle>
            <a:lvl1pPr>
              <a:defRPr lang="en-US" sz="20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 text</a:t>
            </a:r>
          </a:p>
        </p:txBody>
      </p:sp>
      <p:sp>
        <p:nvSpPr>
          <p:cNvPr id="8" name="Content Placeholder 7"/>
          <p:cNvSpPr>
            <a:spLocks noGrp="1"/>
          </p:cNvSpPr>
          <p:nvPr>
            <p:ph sz="quarter" idx="16" hasCustomPrompt="1"/>
          </p:nvPr>
        </p:nvSpPr>
        <p:spPr>
          <a:xfrm>
            <a:off x="5957887" y="1737420"/>
            <a:ext cx="5661817" cy="3992753"/>
          </a:xfrm>
        </p:spPr>
        <p:txBody>
          <a:bodyPr/>
          <a:lstStyle>
            <a:lvl1pPr marL="0" indent="0">
              <a:buNone/>
              <a:defRPr>
                <a:latin typeface="Avenir Next LT Com Regular" panose="020B0503020202020204" pitchFamily="34" charset="0"/>
              </a:defRPr>
            </a:lvl1pPr>
          </a:lstStyle>
          <a:p>
            <a:pPr lvl="0"/>
            <a:r>
              <a:rPr lang="en-US" dirty="0"/>
              <a:t>Object</a:t>
            </a:r>
          </a:p>
        </p:txBody>
      </p:sp>
    </p:spTree>
    <p:extLst>
      <p:ext uri="{BB962C8B-B14F-4D97-AF65-F5344CB8AC3E}">
        <p14:creationId xmlns:p14="http://schemas.microsoft.com/office/powerpoint/2010/main" val="409774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ubtitle Body 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68"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719288"/>
            <a:ext cx="5410168" cy="4242600"/>
          </a:xfrm>
        </p:spPr>
        <p:txBody>
          <a:bodyPr/>
          <a:lstStyle>
            <a:lvl1pPr>
              <a:defRPr>
                <a:latin typeface="Avenir Next LT Com Regular" panose="020B0503020202020204" pitchFamily="34" charset="0"/>
              </a:defRPr>
            </a:lvl1pPr>
            <a:lvl2pPr>
              <a:defRPr>
                <a:latin typeface="Avenir Next LT Com Regular" panose="020B0503020202020204" pitchFamily="34" charset="0"/>
              </a:defRPr>
            </a:lvl2pPr>
            <a:lvl3pP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8" y="914400"/>
            <a:ext cx="11049002" cy="667512"/>
          </a:xfrm>
          <a:ln w="12700">
            <a:miter lim="400000"/>
          </a:ln>
        </p:spPr>
        <p:txBody>
          <a:bodyPr lIns="0" tIns="0" rIns="0" bIns="0">
            <a:noAutofit/>
          </a:bodyPr>
          <a:lstStyle>
            <a:lvl1pPr>
              <a:defRPr lang="en-US" sz="20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6895476" y="1735177"/>
            <a:ext cx="4219575" cy="3878440"/>
          </a:xfrm>
        </p:spPr>
        <p:txBody>
          <a:bodyPr/>
          <a:lstStyle>
            <a:lvl1pPr marL="0" indent="0">
              <a:buNone/>
              <a:defRPr>
                <a:latin typeface="Avenir Next LT Com Regular" panose="020B0503020202020204" pitchFamily="34" charset="0"/>
              </a:defRPr>
            </a:lvl1pPr>
          </a:lstStyle>
          <a:p>
            <a:r>
              <a:rPr lang="en-US" dirty="0"/>
              <a:t>pie chart</a:t>
            </a:r>
          </a:p>
        </p:txBody>
      </p:sp>
    </p:spTree>
    <p:extLst>
      <p:ext uri="{BB962C8B-B14F-4D97-AF65-F5344CB8AC3E}">
        <p14:creationId xmlns:p14="http://schemas.microsoft.com/office/powerpoint/2010/main" val="98893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ubtitle Body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1"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98661"/>
            <a:ext cx="4105433" cy="4263227"/>
          </a:xfrm>
        </p:spPr>
        <p:txBody>
          <a:bodyPr/>
          <a:lstStyle>
            <a:lvl1pPr>
              <a:defRPr>
                <a:latin typeface="Avenir Next LT Com Regular" panose="020B0503020202020204" pitchFamily="34" charset="0"/>
              </a:defRPr>
            </a:lvl1pPr>
            <a:lvl2pPr>
              <a:defRPr>
                <a:latin typeface="Avenir Next LT Com Regular" panose="020B0503020202020204" pitchFamily="34" charset="0"/>
              </a:defRPr>
            </a:lvl2pPr>
            <a:lvl3pP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6848"/>
            <a:ext cx="11049675"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977226" y="1698660"/>
            <a:ext cx="6643274" cy="3949105"/>
          </a:xfrm>
        </p:spPr>
        <p:txBody>
          <a:bodyPr/>
          <a:lstStyle>
            <a:lvl1pPr marL="0" indent="0">
              <a:buNone/>
              <a:defRPr>
                <a:latin typeface="Avenir Next LT Com Regular" panose="020B0503020202020204" pitchFamily="34" charset="0"/>
              </a:defRPr>
            </a:lvl1pPr>
          </a:lstStyle>
          <a:p>
            <a:r>
              <a:rPr lang="en-US" dirty="0"/>
              <a:t>column chart</a:t>
            </a:r>
          </a:p>
        </p:txBody>
      </p:sp>
    </p:spTree>
    <p:extLst>
      <p:ext uri="{BB962C8B-B14F-4D97-AF65-F5344CB8AC3E}">
        <p14:creationId xmlns:p14="http://schemas.microsoft.com/office/powerpoint/2010/main" val="90955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ubtitle Body 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1"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705149"/>
            <a:ext cx="4105433" cy="4256739"/>
          </a:xfrm>
        </p:spPr>
        <p:txBody>
          <a:bodyPr/>
          <a:lstStyle>
            <a:lvl1pPr>
              <a:defRPr>
                <a:latin typeface="Avenir Next LT Com Regular" panose="020B0503020202020204" pitchFamily="34" charset="0"/>
              </a:defRPr>
            </a:lvl1pPr>
            <a:lvl2pPr>
              <a:defRPr>
                <a:latin typeface="Avenir Next LT Com Regular" panose="020B0503020202020204" pitchFamily="34" charset="0"/>
              </a:defRPr>
            </a:lvl2pPr>
            <a:lvl3pPr>
              <a:defRPr>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906646" y="1705148"/>
            <a:ext cx="6714526" cy="3964132"/>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127682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ubtitle Body Half Picture">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6056026" y="0"/>
            <a:ext cx="6135974" cy="6858000"/>
          </a:xfrm>
        </p:spPr>
        <p:txBody>
          <a:bodyPr anchor="ctr" anchorCtr="1"/>
          <a:lstStyle>
            <a:lvl1pPr marL="0" indent="0">
              <a:buNone/>
              <a:defRPr>
                <a:latin typeface="Avenir Next LT Com Regular" panose="020B0503020202020204" pitchFamily="34" charset="0"/>
              </a:defRPr>
            </a:lvl1pPr>
          </a:lstStyle>
          <a:p>
            <a:r>
              <a:rPr lang="en-US" dirty="0"/>
              <a:t>Click icon to add picture</a:t>
            </a:r>
          </a:p>
        </p:txBody>
      </p:sp>
      <p:sp>
        <p:nvSpPr>
          <p:cNvPr id="2" name="Title 1"/>
          <p:cNvSpPr>
            <a:spLocks noGrp="1"/>
          </p:cNvSpPr>
          <p:nvPr>
            <p:ph type="title" hasCustomPrompt="1"/>
          </p:nvPr>
        </p:nvSpPr>
        <p:spPr>
          <a:xfrm>
            <a:off x="571498" y="0"/>
            <a:ext cx="5012005" cy="822960"/>
          </a:xfrm>
        </p:spPr>
        <p:txBody>
          <a:bodyPr/>
          <a:lstStyle>
            <a:lvl1pPr>
              <a:defRPr>
                <a:solidFill>
                  <a:schemeClr val="accent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5012005"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500" y="1581912"/>
            <a:ext cx="5012338" cy="4256740"/>
          </a:xfrm>
        </p:spPr>
        <p:txBody>
          <a:bodyPr/>
          <a:lstStyle>
            <a:lvl1pPr marL="231775" indent="-231775">
              <a:buFont typeface="AvenirNext LT Com Medium" panose="020B0803020202020204" pitchFamily="34" charset="0"/>
              <a:buChar char="•"/>
              <a:defRPr sz="1800">
                <a:latin typeface="Avenir Next LT Com Regular" panose="020B0503020202020204" pitchFamily="34" charset="0"/>
              </a:defRPr>
            </a:lvl1pPr>
            <a:lvl2pPr marL="801688" indent="-284163">
              <a:buFont typeface="Arial" panose="020B0604020202020204" pitchFamily="34" charset="0"/>
              <a:buChar char="–"/>
              <a:defRPr sz="1600">
                <a:latin typeface="Avenir Next LT Com Regular" panose="020B0503020202020204" pitchFamily="34" charset="0"/>
              </a:defRPr>
            </a:lvl2pPr>
            <a:lvl3pPr marL="1027113" indent="-225425">
              <a:buFont typeface="Arial" panose="020B0604020202020204" pitchFamily="34" charset="0"/>
              <a:buChar char="•"/>
              <a:defRPr sz="1400">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500" y="914400"/>
            <a:ext cx="5012338"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extLst>
      <p:ext uri="{BB962C8B-B14F-4D97-AF65-F5344CB8AC3E}">
        <p14:creationId xmlns:p14="http://schemas.microsoft.com/office/powerpoint/2010/main" val="77339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oughnut Char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68"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581912"/>
            <a:ext cx="11049002" cy="360125"/>
          </a:xfrm>
        </p:spPr>
        <p:txBody>
          <a:bodyPr/>
          <a:lstStyle>
            <a:lvl1pPr>
              <a:defRPr sz="1600" b="1">
                <a:latin typeface="Avenir Next LT Com Regular" panose="020B0503020202020204" pitchFamily="34" charset="0"/>
              </a:defRPr>
            </a:lvl1pPr>
            <a:lvl2pPr>
              <a:defRPr>
                <a:latin typeface="AvenirNext LT Com Regular" panose="020B0503020202020204" pitchFamily="34" charset="0"/>
              </a:defRPr>
            </a:lvl2pPr>
            <a:lvl3pPr>
              <a:defRPr>
                <a:latin typeface="AvenirNext LT Com Regular" panose="020B0503020202020204" pitchFamily="34" charset="0"/>
              </a:defRPr>
            </a:lvl3pPr>
          </a:lstStyle>
          <a:p>
            <a:pPr lvl="0"/>
            <a:r>
              <a:rPr lang="en-US" dirty="0"/>
              <a:t>Edit Master text styles</a:t>
            </a:r>
          </a:p>
        </p:txBody>
      </p:sp>
      <p:sp>
        <p:nvSpPr>
          <p:cNvPr id="16" name="Text Placeholder 15"/>
          <p:cNvSpPr>
            <a:spLocks noGrp="1"/>
          </p:cNvSpPr>
          <p:nvPr>
            <p:ph type="body" sz="quarter" idx="15" hasCustomPrompt="1"/>
          </p:nvPr>
        </p:nvSpPr>
        <p:spPr>
          <a:xfrm>
            <a:off x="571498" y="914400"/>
            <a:ext cx="11049002" cy="652056"/>
          </a:xfrm>
          <a:ln w="12700">
            <a:miter lim="400000"/>
          </a:ln>
        </p:spPr>
        <p:txBody>
          <a:bodyPr lIns="0" tIns="0" rIns="0" bIns="0">
            <a:noAutofit/>
          </a:bodyPr>
          <a:lstStyle>
            <a:lvl1pPr>
              <a:defRPr lang="en-US" sz="20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206419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
        <p:nvSpPr>
          <p:cNvPr id="8" name="Chart Placeholder 20"/>
          <p:cNvSpPr>
            <a:spLocks noGrp="1"/>
          </p:cNvSpPr>
          <p:nvPr>
            <p:ph type="chart" sz="quarter" idx="17" hasCustomPrompt="1"/>
          </p:nvPr>
        </p:nvSpPr>
        <p:spPr>
          <a:xfrm>
            <a:off x="672763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Tree>
    <p:extLst>
      <p:ext uri="{BB962C8B-B14F-4D97-AF65-F5344CB8AC3E}">
        <p14:creationId xmlns:p14="http://schemas.microsoft.com/office/powerpoint/2010/main" val="274660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1"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584361"/>
            <a:ext cx="11048941" cy="373132"/>
          </a:xfrm>
          <a:ln w="12700">
            <a:miter lim="400000"/>
          </a:ln>
        </p:spPr>
        <p:txBody>
          <a:bodyPr lIns="0" tIns="0" rIns="0" bIns="0">
            <a:noAutofit/>
          </a:bodyPr>
          <a:lstStyle>
            <a:lvl1pPr>
              <a:defRPr lang="en-US" sz="1600" b="1" dirty="0" smtClean="0"/>
            </a:lvl1pPr>
          </a:lstStyle>
          <a:p>
            <a:pPr lvl="0"/>
            <a:r>
              <a:rPr lang="en-US"/>
              <a:t>Edit Master text styles</a:t>
            </a:r>
          </a:p>
        </p:txBody>
      </p:sp>
      <p:sp>
        <p:nvSpPr>
          <p:cNvPr id="16" name="Text Placeholder 15"/>
          <p:cNvSpPr>
            <a:spLocks noGrp="1"/>
          </p:cNvSpPr>
          <p:nvPr>
            <p:ph type="body" sz="quarter" idx="15" hasCustomPrompt="1"/>
          </p:nvPr>
        </p:nvSpPr>
        <p:spPr>
          <a:xfrm>
            <a:off x="571497" y="914400"/>
            <a:ext cx="11049675" cy="651673"/>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192106" y="2159845"/>
            <a:ext cx="10058400" cy="3657600"/>
          </a:xfrm>
        </p:spPr>
        <p:txBody>
          <a:bodyPr/>
          <a:lstStyle>
            <a:lvl1pPr marL="0" indent="0">
              <a:buNone/>
              <a:defRPr>
                <a:latin typeface="Avenir Next LT Com Regular" panose="020B0503020202020204" pitchFamily="34" charset="0"/>
              </a:defRPr>
            </a:lvl1pPr>
          </a:lstStyle>
          <a:p>
            <a:r>
              <a:rPr lang="en-US" dirty="0"/>
              <a:t>column chart</a:t>
            </a:r>
          </a:p>
        </p:txBody>
      </p:sp>
    </p:spTree>
    <p:extLst>
      <p:ext uri="{BB962C8B-B14F-4D97-AF65-F5344CB8AC3E}">
        <p14:creationId xmlns:p14="http://schemas.microsoft.com/office/powerpoint/2010/main" val="194135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1" cy="822960"/>
          </a:xfrm>
        </p:spPr>
        <p:txBody>
          <a:bodyPr/>
          <a:lstStyle>
            <a:lvl1pPr>
              <a:defRPr>
                <a:solidFill>
                  <a:schemeClr val="accent1"/>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581912"/>
            <a:ext cx="11049674" cy="382731"/>
          </a:xfrm>
          <a:ln w="12700">
            <a:miter lim="400000"/>
          </a:ln>
        </p:spPr>
        <p:txBody>
          <a:bodyPr lIns="0" tIns="0" rIns="0" bIns="0">
            <a:noAutofit/>
          </a:bodyPr>
          <a:lstStyle>
            <a:lvl1pPr>
              <a:defRPr lang="en-US" sz="1600" b="1" smtClean="0"/>
            </a:lvl1pPr>
            <a:lvl2pPr>
              <a:defRPr lang="en-US" smtClean="0"/>
            </a:lvl2pPr>
            <a:lvl3pPr>
              <a:defRPr lang="en-US" smtClean="0"/>
            </a:lvl3pPr>
          </a:lstStyle>
          <a:p>
            <a:pPr lvl="0"/>
            <a:r>
              <a:rPr lang="en-US"/>
              <a:t>Edit Master text styles</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0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188720" y="2177288"/>
            <a:ext cx="10058400" cy="3657600"/>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172008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G-CGAF Bank Hed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Tree>
    <p:extLst>
      <p:ext uri="{BB962C8B-B14F-4D97-AF65-F5344CB8AC3E}">
        <p14:creationId xmlns:p14="http://schemas.microsoft.com/office/powerpoint/2010/main" val="402722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ubtitle Body Ocea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8287"/>
            <a:ext cx="11048268" cy="822960"/>
          </a:xfrm>
        </p:spPr>
        <p:txBody>
          <a:bodyPr/>
          <a:lstStyle>
            <a:lvl1pPr>
              <a:defRPr>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68" cy="323634"/>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a:xfrm>
            <a:off x="10908792" y="6464054"/>
            <a:ext cx="711647" cy="126509"/>
          </a:xfrm>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71638"/>
            <a:ext cx="11049002" cy="3988877"/>
          </a:xfrm>
        </p:spPr>
        <p:txBody>
          <a:bodyPr/>
          <a:lstStyle>
            <a:lvl1pPr>
              <a:defRPr sz="2400" b="1">
                <a:solidFill>
                  <a:schemeClr val="bg1"/>
                </a:solidFill>
                <a:latin typeface="Avenir Next LT Com Regular" panose="020B0503020202020204" pitchFamily="34" charset="0"/>
              </a:defRPr>
            </a:lvl1pPr>
            <a:lvl2pPr>
              <a:defRPr sz="2400" b="1">
                <a:solidFill>
                  <a:schemeClr val="bg1"/>
                </a:solidFill>
                <a:latin typeface="Avenir Next LT Com Regular" panose="020B0503020202020204" pitchFamily="34" charset="0"/>
              </a:defRPr>
            </a:lvl2pPr>
            <a:lvl3pPr>
              <a:defRPr sz="2400" b="1">
                <a:solidFill>
                  <a:schemeClr val="bg1"/>
                </a:solidFill>
                <a:latin typeface="Avenir Next LT Com Regular" panose="020B0503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8" y="927061"/>
            <a:ext cx="11049002" cy="620078"/>
          </a:xfrm>
          <a:ln w="12700">
            <a:miter lim="400000"/>
          </a:ln>
        </p:spPr>
        <p:txBody>
          <a:bodyPr lIns="0" tIns="0" rIns="0" bIns="0">
            <a:noAutofit/>
          </a:bodyPr>
          <a:lstStyle>
            <a:lvl1pPr>
              <a:defRPr lang="en-US" b="1" smtClean="0">
                <a:solidFill>
                  <a:schemeClr val="bg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8" name="© The Capital Group Companies, Inc."/>
          <p:cNvSpPr txBox="1"/>
          <p:nvPr userDrawn="1"/>
        </p:nvSpPr>
        <p:spPr>
          <a:xfrm>
            <a:off x="571500" y="6403184"/>
            <a:ext cx="3924300" cy="18737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 2020 Capital Group. All rights reserved. </a:t>
            </a:r>
          </a:p>
        </p:txBody>
      </p:sp>
    </p:spTree>
    <p:custDataLst>
      <p:tags r:id="rId1"/>
    </p:custDataLst>
    <p:extLst>
      <p:ext uri="{BB962C8B-B14F-4D97-AF65-F5344CB8AC3E}">
        <p14:creationId xmlns:p14="http://schemas.microsoft.com/office/powerpoint/2010/main" val="415273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Agenda 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2434590" cy="6858000"/>
          </a:xfrm>
          <a:solidFill>
            <a:schemeClr val="accent1"/>
          </a:solidFill>
        </p:spPr>
        <p:txBody>
          <a:bodyPr lIns="576072" tIns="822960" bIns="45720" anchor="t" anchorCtr="0"/>
          <a:lstStyle>
            <a:lvl1pPr>
              <a:defRPr>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9" y="4743450"/>
            <a:ext cx="1371602" cy="1542072"/>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solidFill>
                  <a:schemeClr val="tx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2811780" y="1695459"/>
            <a:ext cx="8362888" cy="4552941"/>
          </a:xfrm>
          <a:ln w="12700">
            <a:miter lim="400000"/>
          </a:ln>
        </p:spPr>
        <p:txBody>
          <a:bodyPr lIns="0" tIns="0" rIns="0" bIns="0">
            <a:noAutofit/>
          </a:bodyPr>
          <a:lstStyle>
            <a:lvl1pPr>
              <a:spcBef>
                <a:spcPts val="600"/>
              </a:spcBef>
              <a:defRPr lang="en-US" sz="2200" dirty="0">
                <a:latin typeface="Avenir Next LT Com Regular" panose="020B0503020202020204" pitchFamily="34" charset="0"/>
              </a:defRPr>
            </a:lvl1pPr>
            <a:lvl2pPr>
              <a:spcBef>
                <a:spcPts val="0"/>
              </a:spcBef>
              <a:defRPr lang="en-US" dirty="0">
                <a:latin typeface="Avenir Next LT Com Regular" panose="020B0503020202020204" pitchFamily="34" charset="0"/>
              </a:defRPr>
            </a:lvl2pPr>
            <a:lvl3pPr>
              <a:spcBef>
                <a:spcPts val="0"/>
              </a:spcBef>
              <a:defRPr lang="en-US" dirty="0">
                <a:latin typeface="Avenir Next LT Com Regular" panose="020B0503020202020204" pitchFamily="34" charset="0"/>
              </a:defRPr>
            </a:lvl3pPr>
          </a:lstStyle>
          <a:p>
            <a:pPr marL="342900" lvl="0" indent="-342900">
              <a:buClr>
                <a:schemeClr val="accent1"/>
              </a:buClr>
              <a:buChar char="•"/>
            </a:pPr>
            <a:r>
              <a:rPr lang="en-GB" dirty="0"/>
              <a:t>Click to edit Master text styles</a:t>
            </a:r>
          </a:p>
          <a:p>
            <a:pPr marL="342900" lvl="1" indent="-342900">
              <a:buClr>
                <a:schemeClr val="accent1"/>
              </a:buClr>
              <a:buChar char="•"/>
            </a:pPr>
            <a:r>
              <a:rPr lang="en-GB" dirty="0"/>
              <a:t>Second level</a:t>
            </a:r>
          </a:p>
          <a:p>
            <a:pPr marL="342900" lvl="2" indent="-342900">
              <a:buClr>
                <a:schemeClr val="accent1"/>
              </a:buClr>
              <a:buChar char="•"/>
            </a:pPr>
            <a:r>
              <a:rPr lang="en-GB" dirty="0"/>
              <a:t>Third level</a:t>
            </a:r>
          </a:p>
        </p:txBody>
      </p:sp>
      <p:sp>
        <p:nvSpPr>
          <p:cNvPr id="16" name="Text Placeholder 15"/>
          <p:cNvSpPr>
            <a:spLocks noGrp="1"/>
          </p:cNvSpPr>
          <p:nvPr>
            <p:ph type="body" sz="quarter" idx="15" hasCustomPrompt="1"/>
          </p:nvPr>
        </p:nvSpPr>
        <p:spPr>
          <a:xfrm>
            <a:off x="2811780" y="879357"/>
            <a:ext cx="8362888"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custDataLst>
      <p:tags r:id="rId1"/>
    </p:custDataLst>
    <p:extLst>
      <p:ext uri="{BB962C8B-B14F-4D97-AF65-F5344CB8AC3E}">
        <p14:creationId xmlns:p14="http://schemas.microsoft.com/office/powerpoint/2010/main" val="345225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Section Divider Sapphire">
    <p:bg>
      <p:bgPr>
        <a:solidFill>
          <a:srgbClr val="00294B"/>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028700"/>
            <a:ext cx="9975850" cy="2856245"/>
          </a:xfrm>
          <a:prstGeom prst="rect">
            <a:avLst/>
          </a:prstGeom>
        </p:spPr>
        <p:txBody>
          <a:bodyPr anchor="t"/>
          <a:lstStyle>
            <a:lvl1pPr>
              <a:lnSpc>
                <a:spcPct val="90000"/>
              </a:lnSpc>
              <a:spcAft>
                <a:spcPts val="1200"/>
              </a:spcAft>
              <a:defRPr sz="7200" spc="-72">
                <a:solidFill>
                  <a:srgbClr val="FFFFFF"/>
                </a:solidFill>
                <a:latin typeface="Avenir Next LT Com Regular" panose="020B0503020202020204" pitchFamily="34" charset="0"/>
              </a:defRPr>
            </a:lvl1pPr>
          </a:lstStyle>
          <a:p>
            <a:r>
              <a:rPr lang="en-US" dirty="0"/>
              <a:t>Click to edit Master title style</a:t>
            </a:r>
            <a:endParaRPr dirty="0"/>
          </a:p>
        </p:txBody>
      </p:sp>
      <p:sp>
        <p:nvSpPr>
          <p:cNvPr id="433" name="Slide Number"/>
          <p:cNvSpPr txBox="1">
            <a:spLocks noGrp="1"/>
          </p:cNvSpPr>
          <p:nvPr>
            <p:ph type="sldNum" sz="quarter" idx="2"/>
          </p:nvPr>
        </p:nvSpPr>
        <p:spPr>
          <a:xfrm>
            <a:off x="10908857" y="6464054"/>
            <a:ext cx="711647" cy="126509"/>
          </a:xfrm>
          <a:prstGeom prst="rect">
            <a:avLst/>
          </a:prstGeom>
        </p:spPr>
        <p:txBody>
          <a:bodyPr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435" name="© The Capital Group Companies, Inc."/>
          <p:cNvSpPr txBox="1"/>
          <p:nvPr/>
        </p:nvSpPr>
        <p:spPr>
          <a:xfrm>
            <a:off x="571500" y="6467452"/>
            <a:ext cx="1987724" cy="12311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b" anchorCtr="0">
            <a:spAutoFit/>
          </a:bodyPr>
          <a:lstStyle>
            <a:lvl1pPr algn="l">
              <a:lnSpc>
                <a:spcPct val="110000"/>
              </a:lnSpc>
              <a:spcBef>
                <a:spcPts val="1200"/>
              </a:spcBef>
              <a:defRPr sz="1600">
                <a:solidFill>
                  <a:srgbClr val="FFFFFF">
                    <a:alpha val="75000"/>
                  </a:srgb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 2021 Capital Group. All rights reserved. </a:t>
            </a:r>
          </a:p>
        </p:txBody>
      </p:sp>
      <p:sp>
        <p:nvSpPr>
          <p:cNvPr id="438" name="Subtitle"/>
          <p:cNvSpPr>
            <a:spLocks noGrp="1"/>
          </p:cNvSpPr>
          <p:nvPr>
            <p:ph type="body" sz="quarter" idx="14"/>
          </p:nvPr>
        </p:nvSpPr>
        <p:spPr>
          <a:xfrm>
            <a:off x="571500"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000" b="1" spc="-30">
                <a:solidFill>
                  <a:srgbClr val="FFFFFF">
                    <a:alpha val="75000"/>
                  </a:srgbClr>
                </a:solidFill>
                <a:latin typeface="Avenir Next LT Com Regular" panose="020B0503020202020204" pitchFamily="34" charset="0"/>
                <a:ea typeface="+mn-ea"/>
                <a:cs typeface="+mn-cs"/>
                <a:sym typeface="Avenir Next LT Com Demi"/>
              </a:defRPr>
            </a:lvl1pPr>
          </a:lstStyle>
          <a:p>
            <a:pPr lvl="0"/>
            <a:r>
              <a:rPr lang="en-US" dirty="0"/>
              <a:t>Edit Master text styles</a:t>
            </a:r>
          </a:p>
        </p:txBody>
      </p:sp>
      <p:sp>
        <p:nvSpPr>
          <p:cNvPr id="7" name="Footer Placeholder 2"/>
          <p:cNvSpPr>
            <a:spLocks noGrp="1"/>
          </p:cNvSpPr>
          <p:nvPr>
            <p:ph type="ftr" sz="quarter" idx="10"/>
          </p:nvPr>
        </p:nvSpPr>
        <p:spPr>
          <a:xfrm>
            <a:off x="571498" y="5961888"/>
            <a:ext cx="9397494" cy="320040"/>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Tree>
    <p:custDataLst>
      <p:tags r:id="rId1"/>
    </p:custDataLst>
    <p:extLst>
      <p:ext uri="{BB962C8B-B14F-4D97-AF65-F5344CB8AC3E}">
        <p14:creationId xmlns:p14="http://schemas.microsoft.com/office/powerpoint/2010/main" val="239116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Divider Turquoise">
    <p:bg>
      <p:bgPr>
        <a:solidFill>
          <a:schemeClr val="accent3"/>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028700"/>
            <a:ext cx="9975850" cy="2856245"/>
          </a:xfrm>
          <a:prstGeom prst="rect">
            <a:avLst/>
          </a:prstGeom>
        </p:spPr>
        <p:txBody>
          <a:bodyPr anchor="t"/>
          <a:lstStyle>
            <a:lvl1pPr>
              <a:lnSpc>
                <a:spcPct val="90000"/>
              </a:lnSpc>
              <a:spcAft>
                <a:spcPts val="1200"/>
              </a:spcAft>
              <a:defRPr sz="7200" spc="-72">
                <a:solidFill>
                  <a:srgbClr val="FFFFFF"/>
                </a:solidFill>
                <a:latin typeface="Avenir Next LT Com Regular" panose="020B0503020202020204" pitchFamily="34" charset="0"/>
              </a:defRPr>
            </a:lvl1pPr>
          </a:lstStyle>
          <a:p>
            <a:r>
              <a:rPr lang="en-US" dirty="0"/>
              <a:t>Click to edit Master title style</a:t>
            </a:r>
            <a:endParaRPr dirty="0"/>
          </a:p>
        </p:txBody>
      </p:sp>
      <p:sp>
        <p:nvSpPr>
          <p:cNvPr id="433" name="Slide Number"/>
          <p:cNvSpPr txBox="1">
            <a:spLocks noGrp="1"/>
          </p:cNvSpPr>
          <p:nvPr>
            <p:ph type="sldNum" sz="quarter" idx="2"/>
          </p:nvPr>
        </p:nvSpPr>
        <p:spPr>
          <a:xfrm>
            <a:off x="10908857" y="6464054"/>
            <a:ext cx="711647" cy="126509"/>
          </a:xfrm>
          <a:prstGeom prst="rect">
            <a:avLst/>
          </a:prstGeom>
        </p:spPr>
        <p:txBody>
          <a:bodyPr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435" name="© The Capital Group Companies, Inc."/>
          <p:cNvSpPr txBox="1"/>
          <p:nvPr/>
        </p:nvSpPr>
        <p:spPr>
          <a:xfrm>
            <a:off x="571500" y="6467452"/>
            <a:ext cx="1987724" cy="12311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b" anchorCtr="0">
            <a:spAutoFit/>
          </a:bodyPr>
          <a:lstStyle>
            <a:lvl1pPr algn="l">
              <a:lnSpc>
                <a:spcPct val="110000"/>
              </a:lnSpc>
              <a:spcBef>
                <a:spcPts val="1200"/>
              </a:spcBef>
              <a:defRPr sz="1600">
                <a:solidFill>
                  <a:srgbClr val="FFFFFF">
                    <a:alpha val="75000"/>
                  </a:srgb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venir Next LT Com Regular" panose="020B0503020202020204" pitchFamily="34" charset="0"/>
                <a:ea typeface="Avenir Next LT Com Regular"/>
                <a:cs typeface="Avenir Next LT Com Regular"/>
                <a:sym typeface="Avenir Next LT Com Regular"/>
              </a:rPr>
              <a:t>© 2020 Capital Group. All rights reserved. </a:t>
            </a:r>
          </a:p>
        </p:txBody>
      </p:sp>
      <p:sp>
        <p:nvSpPr>
          <p:cNvPr id="438" name="Subtitle"/>
          <p:cNvSpPr>
            <a:spLocks noGrp="1"/>
          </p:cNvSpPr>
          <p:nvPr>
            <p:ph type="body" sz="quarter" idx="14"/>
          </p:nvPr>
        </p:nvSpPr>
        <p:spPr>
          <a:xfrm>
            <a:off x="571500"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000" b="1" spc="-30">
                <a:solidFill>
                  <a:srgbClr val="FFFFFF">
                    <a:alpha val="75000"/>
                  </a:srgbClr>
                </a:solidFill>
                <a:latin typeface="Avenir Next LT Com Regular" panose="020B0503020202020204" pitchFamily="34" charset="0"/>
                <a:ea typeface="+mn-ea"/>
                <a:cs typeface="+mn-cs"/>
                <a:sym typeface="Avenir Next LT Com Demi"/>
              </a:defRPr>
            </a:lvl1pPr>
          </a:lstStyle>
          <a:p>
            <a:pPr lvl="0"/>
            <a:r>
              <a:rPr lang="en-US" dirty="0"/>
              <a:t>Edit Master text styles</a:t>
            </a:r>
          </a:p>
        </p:txBody>
      </p:sp>
      <p:sp>
        <p:nvSpPr>
          <p:cNvPr id="7" name="Footer Placeholder 2"/>
          <p:cNvSpPr>
            <a:spLocks noGrp="1"/>
          </p:cNvSpPr>
          <p:nvPr>
            <p:ph type="ftr" sz="quarter" idx="10"/>
          </p:nvPr>
        </p:nvSpPr>
        <p:spPr>
          <a:xfrm>
            <a:off x="571498" y="5961888"/>
            <a:ext cx="9397494" cy="320040"/>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Tree>
    <p:custDataLst>
      <p:tags r:id="rId1"/>
    </p:custDataLst>
    <p:extLst>
      <p:ext uri="{BB962C8B-B14F-4D97-AF65-F5344CB8AC3E}">
        <p14:creationId xmlns:p14="http://schemas.microsoft.com/office/powerpoint/2010/main" val="422861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GAF Title No Aperture">
    <p:bg>
      <p:bgPr>
        <a:solidFill>
          <a:schemeClr val="accent1"/>
        </a:solidFill>
        <a:effectLst/>
      </p:bgPr>
    </p:bg>
    <p:spTree>
      <p:nvGrpSpPr>
        <p:cNvPr id="1" name=""/>
        <p:cNvGrpSpPr/>
        <p:nvPr/>
      </p:nvGrpSpPr>
      <p:grpSpPr>
        <a:xfrm>
          <a:off x="0" y="0"/>
          <a:ext cx="0" cy="0"/>
          <a:chOff x="0" y="0"/>
          <a:chExt cx="0" cy="0"/>
        </a:xfrm>
      </p:grpSpPr>
      <p:sp>
        <p:nvSpPr>
          <p:cNvPr id="10" name="Rectangle"/>
          <p:cNvSpPr/>
          <p:nvPr userDrawn="1"/>
        </p:nvSpPr>
        <p:spPr>
          <a:xfrm>
            <a:off x="0" y="0"/>
            <a:ext cx="12188952" cy="1335024"/>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dirty="0">
              <a:latin typeface="Avenir Next LT Com Regular" panose="020B0503020202020204" pitchFamily="34" charset="0"/>
            </a:endParaRPr>
          </a:p>
        </p:txBody>
      </p:sp>
      <p:sp>
        <p:nvSpPr>
          <p:cNvPr id="119" name="Title Text"/>
          <p:cNvSpPr txBox="1">
            <a:spLocks noGrp="1"/>
          </p:cNvSpPr>
          <p:nvPr>
            <p:ph type="title"/>
          </p:nvPr>
        </p:nvSpPr>
        <p:spPr>
          <a:xfrm>
            <a:off x="571500" y="1673352"/>
            <a:ext cx="8663940" cy="1598687"/>
          </a:xfrm>
          <a:prstGeom prst="rect">
            <a:avLst/>
          </a:prstGeom>
        </p:spPr>
        <p:txBody>
          <a:bodyPr/>
          <a:lstStyle>
            <a:lvl1pPr>
              <a:lnSpc>
                <a:spcPct val="90000"/>
              </a:lnSpc>
              <a:spcAft>
                <a:spcPts val="0"/>
              </a:spcAft>
              <a:defRPr sz="4800">
                <a:solidFill>
                  <a:srgbClr val="FFFFFF"/>
                </a:solidFill>
                <a:latin typeface="Avenir Next LT Com Regular" panose="020B0503020202020204" pitchFamily="34" charset="0"/>
              </a:defRPr>
            </a:lvl1pPr>
          </a:lstStyle>
          <a:p>
            <a:r>
              <a:rPr lang="en-US" dirty="0"/>
              <a:t>Click to edit Master title style</a:t>
            </a:r>
            <a:endParaRPr dirty="0"/>
          </a:p>
        </p:txBody>
      </p:sp>
      <p:sp>
        <p:nvSpPr>
          <p:cNvPr id="121" name="Subtitle"/>
          <p:cNvSpPr>
            <a:spLocks noGrp="1"/>
          </p:cNvSpPr>
          <p:nvPr>
            <p:ph type="body" sz="quarter" idx="13"/>
          </p:nvPr>
        </p:nvSpPr>
        <p:spPr>
          <a:xfrm>
            <a:off x="571500" y="3657600"/>
            <a:ext cx="8663940" cy="1757047"/>
          </a:xfrm>
          <a:prstGeom prst="rect">
            <a:avLst/>
          </a:prstGeom>
        </p:spPr>
        <p:txBody>
          <a:bodyPr>
            <a:noAutofit/>
          </a:bodyPr>
          <a:lstStyle>
            <a:lvl1pPr marL="0" indent="0">
              <a:lnSpc>
                <a:spcPct val="90000"/>
              </a:lnSpc>
              <a:spcBef>
                <a:spcPts val="0"/>
              </a:spcBef>
              <a:spcAft>
                <a:spcPts val="0"/>
              </a:spcAft>
              <a:buNone/>
              <a:tabLst>
                <a:tab pos="476250" algn="l"/>
              </a:tabLst>
              <a:defRPr sz="3000" b="1" spc="-30">
                <a:solidFill>
                  <a:srgbClr val="FFFFFF">
                    <a:alpha val="75000"/>
                  </a:srgbClr>
                </a:solidFill>
                <a:latin typeface="Avenir Next LT Com Regular" panose="020B0503020202020204" pitchFamily="34" charset="0"/>
                <a:ea typeface="+mn-ea"/>
                <a:cs typeface="+mn-cs"/>
                <a:sym typeface="Avenir Next LT Com Demi"/>
              </a:defRPr>
            </a:lvl1pPr>
          </a:lstStyle>
          <a:p>
            <a:pPr lvl="0"/>
            <a:r>
              <a:rPr lang="en-US" dirty="0"/>
              <a:t>Edit Master text styles</a:t>
            </a:r>
          </a:p>
        </p:txBody>
      </p:sp>
      <p:sp>
        <p:nvSpPr>
          <p:cNvPr id="11" name="For financial professionals only. Not for use with the public."/>
          <p:cNvSpPr txBox="1"/>
          <p:nvPr userDrawn="1"/>
        </p:nvSpPr>
        <p:spPr>
          <a:xfrm>
            <a:off x="571500" y="6532790"/>
            <a:ext cx="2747547"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sz="800" dirty="0">
                <a:solidFill>
                  <a:schemeClr val="bg1"/>
                </a:solidFill>
                <a:latin typeface="Avenir Next LT Com Regular" panose="020B0503020202020204" pitchFamily="34" charset="0"/>
              </a:rPr>
              <a:t>For financial professionals only. Not for use with the public.</a:t>
            </a:r>
          </a:p>
        </p:txBody>
      </p:sp>
      <p:sp>
        <p:nvSpPr>
          <p:cNvPr id="12" name="© The Capital Group Companies, Inc."/>
          <p:cNvSpPr txBox="1"/>
          <p:nvPr userDrawn="1"/>
        </p:nvSpPr>
        <p:spPr>
          <a:xfrm>
            <a:off x="571500" y="6400710"/>
            <a:ext cx="1987724"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 2020 Capital Group. All rights reserved. </a:t>
            </a:r>
            <a:endParaRPr sz="800" dirty="0">
              <a:solidFill>
                <a:schemeClr val="bg1"/>
              </a:solidFill>
              <a:latin typeface="Avenir Next LT Com Regular" panose="020B0503020202020204" pitchFamily="34" charset="0"/>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5424" y="247638"/>
            <a:ext cx="2243890" cy="861086"/>
          </a:xfrm>
          <a:prstGeom prst="rect">
            <a:avLst/>
          </a:prstGeom>
        </p:spPr>
      </p:pic>
    </p:spTree>
    <p:custDataLst>
      <p:tags r:id="rId1"/>
    </p:custDataLst>
    <p:extLst>
      <p:ext uri="{BB962C8B-B14F-4D97-AF65-F5344CB8AC3E}">
        <p14:creationId xmlns:p14="http://schemas.microsoft.com/office/powerpoint/2010/main" val="269947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0978421" cy="822960"/>
          </a:xfrm>
        </p:spPr>
        <p:txBody>
          <a:bodyPr/>
          <a:lstStyle>
            <a:lvl1pPr>
              <a:defRPr>
                <a:solidFill>
                  <a:schemeClr val="accent1"/>
                </a:solidFill>
                <a:latin typeface="Avenir Next LT Com Regular" panose="020B0503020202020204" pitchFamily="34" charset="0"/>
              </a:defRPr>
            </a:lvl1pPr>
          </a:lstStyle>
          <a:p>
            <a:r>
              <a:rPr lang="en-US" dirty="0"/>
              <a:t>CG Brand color palette</a:t>
            </a:r>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7" name="Rectangle 6"/>
          <p:cNvSpPr>
            <a:spLocks noChangeAspect="1"/>
          </p:cNvSpPr>
          <p:nvPr userDrawn="1"/>
        </p:nvSpPr>
        <p:spPr>
          <a:xfrm>
            <a:off x="575770" y="1211714"/>
            <a:ext cx="795528" cy="538609"/>
          </a:xfrm>
          <a:prstGeom prst="rect">
            <a:avLst/>
          </a:prstGeom>
          <a:solidFill>
            <a:srgbClr val="005F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8" name="Rectangle 7"/>
          <p:cNvSpPr>
            <a:spLocks noChangeAspect="1"/>
          </p:cNvSpPr>
          <p:nvPr userDrawn="1"/>
        </p:nvSpPr>
        <p:spPr>
          <a:xfrm>
            <a:off x="1481333" y="1211714"/>
            <a:ext cx="795528" cy="538609"/>
          </a:xfrm>
          <a:prstGeom prst="rect">
            <a:avLst/>
          </a:prstGeom>
          <a:solidFill>
            <a:srgbClr val="009C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9" name="Rectangle 8"/>
          <p:cNvSpPr>
            <a:spLocks noChangeAspect="1"/>
          </p:cNvSpPr>
          <p:nvPr userDrawn="1"/>
        </p:nvSpPr>
        <p:spPr>
          <a:xfrm>
            <a:off x="2408496" y="1211714"/>
            <a:ext cx="795528" cy="538609"/>
          </a:xfrm>
          <a:prstGeom prst="rect">
            <a:avLst/>
          </a:prstGeom>
          <a:solidFill>
            <a:srgbClr val="00AEA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0" name="Rectangle 9"/>
          <p:cNvSpPr>
            <a:spLocks noChangeAspect="1"/>
          </p:cNvSpPr>
          <p:nvPr userDrawn="1"/>
        </p:nvSpPr>
        <p:spPr>
          <a:xfrm>
            <a:off x="3317372" y="1211714"/>
            <a:ext cx="795528" cy="538609"/>
          </a:xfrm>
          <a:prstGeom prst="rect">
            <a:avLst/>
          </a:prstGeom>
          <a:solidFill>
            <a:srgbClr val="B4257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1" name="TextBox 10"/>
          <p:cNvSpPr txBox="1"/>
          <p:nvPr userDrawn="1"/>
        </p:nvSpPr>
        <p:spPr>
          <a:xfrm>
            <a:off x="575770"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2" name="TextBox 11"/>
          <p:cNvSpPr txBox="1"/>
          <p:nvPr userDrawn="1"/>
        </p:nvSpPr>
        <p:spPr>
          <a:xfrm>
            <a:off x="1481333"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3" name="TextBox 12"/>
          <p:cNvSpPr txBox="1"/>
          <p:nvPr userDrawn="1"/>
        </p:nvSpPr>
        <p:spPr>
          <a:xfrm>
            <a:off x="2408496"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Turquoise</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 name="TextBox 14"/>
          <p:cNvSpPr txBox="1"/>
          <p:nvPr userDrawn="1"/>
        </p:nvSpPr>
        <p:spPr>
          <a:xfrm>
            <a:off x="3317372" y="1758555"/>
            <a:ext cx="822962"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Raspberry</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180 / 37 / 115</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7" name="Rectangle 16"/>
          <p:cNvSpPr>
            <a:spLocks noChangeAspect="1"/>
          </p:cNvSpPr>
          <p:nvPr userDrawn="1"/>
        </p:nvSpPr>
        <p:spPr>
          <a:xfrm>
            <a:off x="575770" y="2506371"/>
            <a:ext cx="795528" cy="53860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8" name="Rectangle 17"/>
          <p:cNvSpPr>
            <a:spLocks noChangeAspect="1"/>
          </p:cNvSpPr>
          <p:nvPr userDrawn="1"/>
        </p:nvSpPr>
        <p:spPr>
          <a:xfrm>
            <a:off x="1481333" y="2506371"/>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9" name="Rectangle 18"/>
          <p:cNvSpPr>
            <a:spLocks noChangeAspect="1"/>
          </p:cNvSpPr>
          <p:nvPr userDrawn="1"/>
        </p:nvSpPr>
        <p:spPr>
          <a:xfrm>
            <a:off x="2408496" y="2506371"/>
            <a:ext cx="795528" cy="538609"/>
          </a:xfrm>
          <a:prstGeom prst="rect">
            <a:avLst/>
          </a:prstGeom>
          <a:solidFill>
            <a:srgbClr val="BEB7B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0" name="Rectangle 19"/>
          <p:cNvSpPr>
            <a:spLocks noChangeAspect="1"/>
          </p:cNvSpPr>
          <p:nvPr userDrawn="1"/>
        </p:nvSpPr>
        <p:spPr>
          <a:xfrm>
            <a:off x="3317372" y="2506371"/>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1" name="Rectangle 20"/>
          <p:cNvSpPr>
            <a:spLocks noChangeAspect="1"/>
          </p:cNvSpPr>
          <p:nvPr userDrawn="1"/>
        </p:nvSpPr>
        <p:spPr>
          <a:xfrm>
            <a:off x="4250582" y="2506371"/>
            <a:ext cx="795528" cy="538609"/>
          </a:xfrm>
          <a:prstGeom prst="rect">
            <a:avLst/>
          </a:prstGeom>
          <a:solidFill>
            <a:srgbClr val="7D726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2" name="Rectangle 21"/>
          <p:cNvSpPr>
            <a:spLocks noChangeAspect="1"/>
          </p:cNvSpPr>
          <p:nvPr userDrawn="1"/>
        </p:nvSpPr>
        <p:spPr>
          <a:xfrm>
            <a:off x="5157585" y="2506371"/>
            <a:ext cx="795528" cy="538609"/>
          </a:xfrm>
          <a:prstGeom prst="rect">
            <a:avLst/>
          </a:prstGeom>
          <a:solidFill>
            <a:srgbClr val="63544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3" name="Rectangle 22"/>
          <p:cNvSpPr>
            <a:spLocks noChangeAspect="1"/>
          </p:cNvSpPr>
          <p:nvPr userDrawn="1"/>
        </p:nvSpPr>
        <p:spPr>
          <a:xfrm>
            <a:off x="6073948" y="2506371"/>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24" name="TextBox 23"/>
          <p:cNvSpPr txBox="1"/>
          <p:nvPr userDrawn="1"/>
        </p:nvSpPr>
        <p:spPr>
          <a:xfrm>
            <a:off x="575770"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227 / 225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5" name="TextBox 24"/>
          <p:cNvSpPr txBox="1"/>
          <p:nvPr userDrawn="1"/>
        </p:nvSpPr>
        <p:spPr>
          <a:xfrm>
            <a:off x="1481333"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6" name="TextBox 25"/>
          <p:cNvSpPr txBox="1"/>
          <p:nvPr userDrawn="1"/>
        </p:nvSpPr>
        <p:spPr>
          <a:xfrm>
            <a:off x="2408496"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3</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190 / 183 / 179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7" name="TextBox 26"/>
          <p:cNvSpPr txBox="1"/>
          <p:nvPr userDrawn="1"/>
        </p:nvSpPr>
        <p:spPr>
          <a:xfrm>
            <a:off x="331737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4</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8" name="TextBox 27"/>
          <p:cNvSpPr txBox="1"/>
          <p:nvPr userDrawn="1"/>
        </p:nvSpPr>
        <p:spPr>
          <a:xfrm>
            <a:off x="425058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5</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125 / 114 / 109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29" name="TextBox 28"/>
          <p:cNvSpPr txBox="1"/>
          <p:nvPr userDrawn="1"/>
        </p:nvSpPr>
        <p:spPr>
          <a:xfrm>
            <a:off x="5157585"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6</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99 / 84 / 79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0" name="TextBox 29"/>
          <p:cNvSpPr txBox="1"/>
          <p:nvPr userDrawn="1"/>
        </p:nvSpPr>
        <p:spPr>
          <a:xfrm>
            <a:off x="6073948"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7</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1" name="Rectangle 30"/>
          <p:cNvSpPr>
            <a:spLocks noChangeAspect="1"/>
          </p:cNvSpPr>
          <p:nvPr userDrawn="1"/>
        </p:nvSpPr>
        <p:spPr>
          <a:xfrm>
            <a:off x="1481333" y="3800725"/>
            <a:ext cx="795528" cy="53860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32" name="Rectangle 31"/>
          <p:cNvSpPr>
            <a:spLocks noChangeAspect="1"/>
          </p:cNvSpPr>
          <p:nvPr userDrawn="1"/>
        </p:nvSpPr>
        <p:spPr>
          <a:xfrm>
            <a:off x="3317372" y="3800725"/>
            <a:ext cx="795528" cy="538609"/>
          </a:xfrm>
          <a:prstGeom prst="rect">
            <a:avLst/>
          </a:prstGeom>
          <a:solidFill>
            <a:srgbClr val="7BD0E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33" name="Rectangle 32"/>
          <p:cNvSpPr>
            <a:spLocks noChangeAspect="1"/>
          </p:cNvSpPr>
          <p:nvPr userDrawn="1"/>
        </p:nvSpPr>
        <p:spPr>
          <a:xfrm>
            <a:off x="6073948" y="3800725"/>
            <a:ext cx="795528" cy="538609"/>
          </a:xfrm>
          <a:prstGeom prst="rect">
            <a:avLst/>
          </a:prstGeom>
          <a:solidFill>
            <a:srgbClr val="004C4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35" name="TextBox 34"/>
          <p:cNvSpPr txBox="1"/>
          <p:nvPr userDrawn="1"/>
        </p:nvSpPr>
        <p:spPr>
          <a:xfrm>
            <a:off x="1496081"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6" name="TextBox 35"/>
          <p:cNvSpPr txBox="1"/>
          <p:nvPr userDrawn="1"/>
        </p:nvSpPr>
        <p:spPr>
          <a:xfrm>
            <a:off x="3317372" y="435388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Light Ocean </a:t>
            </a:r>
            <a:r>
              <a:rPr lang="en-US" sz="900" dirty="0">
                <a:latin typeface="Avenir Next LT Com Regular" panose="020B0503020202020204" pitchFamily="34" charset="0"/>
              </a:rPr>
              <a:t>123 / 208 / 226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7" name="TextBox 36"/>
          <p:cNvSpPr txBox="1"/>
          <p:nvPr userDrawn="1"/>
        </p:nvSpPr>
        <p:spPr>
          <a:xfrm>
            <a:off x="6073948"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Turquoise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76 / 70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39" name="Rectangle 38"/>
          <p:cNvSpPr>
            <a:spLocks noChangeAspect="1"/>
          </p:cNvSpPr>
          <p:nvPr userDrawn="1"/>
        </p:nvSpPr>
        <p:spPr>
          <a:xfrm>
            <a:off x="575770" y="3800725"/>
            <a:ext cx="795528" cy="538609"/>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0" name="TextBox 39"/>
          <p:cNvSpPr txBox="1"/>
          <p:nvPr userDrawn="1"/>
        </p:nvSpPr>
        <p:spPr>
          <a:xfrm>
            <a:off x="575769" y="4354295"/>
            <a:ext cx="731291" cy="357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10 / 50 / 102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1" name="Rectangle 40"/>
          <p:cNvSpPr>
            <a:spLocks noChangeAspect="1"/>
          </p:cNvSpPr>
          <p:nvPr userDrawn="1"/>
        </p:nvSpPr>
        <p:spPr>
          <a:xfrm>
            <a:off x="2408496" y="3800725"/>
            <a:ext cx="795528" cy="53860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2" name="TextBox 41"/>
          <p:cNvSpPr txBox="1"/>
          <p:nvPr userDrawn="1"/>
        </p:nvSpPr>
        <p:spPr>
          <a:xfrm>
            <a:off x="2408496"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3" name="Rectangle 42"/>
          <p:cNvSpPr>
            <a:spLocks noChangeAspect="1"/>
          </p:cNvSpPr>
          <p:nvPr userDrawn="1"/>
        </p:nvSpPr>
        <p:spPr>
          <a:xfrm>
            <a:off x="5157585" y="3800725"/>
            <a:ext cx="795528" cy="538609"/>
          </a:xfrm>
          <a:prstGeom prst="rect">
            <a:avLst/>
          </a:prstGeom>
          <a:solidFill>
            <a:srgbClr val="008E7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4" name="TextBox 43"/>
          <p:cNvSpPr txBox="1"/>
          <p:nvPr userDrawn="1"/>
        </p:nvSpPr>
        <p:spPr>
          <a:xfrm>
            <a:off x="5157585"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Turquoise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142 / 119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5" name="Rectangle 44"/>
          <p:cNvSpPr>
            <a:spLocks noChangeAspect="1"/>
          </p:cNvSpPr>
          <p:nvPr userDrawn="1"/>
        </p:nvSpPr>
        <p:spPr>
          <a:xfrm>
            <a:off x="4241222" y="3800725"/>
            <a:ext cx="795528" cy="53860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6" name="TextBox 45"/>
          <p:cNvSpPr txBox="1"/>
          <p:nvPr userDrawn="1"/>
        </p:nvSpPr>
        <p:spPr>
          <a:xfrm>
            <a:off x="4246393"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Turquoise</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7" name="Rectangle 46"/>
          <p:cNvSpPr>
            <a:spLocks noChangeAspect="1"/>
          </p:cNvSpPr>
          <p:nvPr userDrawn="1"/>
        </p:nvSpPr>
        <p:spPr>
          <a:xfrm>
            <a:off x="6990311" y="3800725"/>
            <a:ext cx="795528" cy="538609"/>
          </a:xfrm>
          <a:prstGeom prst="rect">
            <a:avLst/>
          </a:prstGeom>
          <a:solidFill>
            <a:srgbClr val="76215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48" name="TextBox 47"/>
          <p:cNvSpPr txBox="1"/>
          <p:nvPr userDrawn="1"/>
        </p:nvSpPr>
        <p:spPr>
          <a:xfrm>
            <a:off x="6990311"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Raspberry 1</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118 / 33 / 87</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49" name="Rectangle 48"/>
          <p:cNvSpPr>
            <a:spLocks noChangeAspect="1"/>
          </p:cNvSpPr>
          <p:nvPr userDrawn="1"/>
        </p:nvSpPr>
        <p:spPr>
          <a:xfrm>
            <a:off x="7906674" y="3800725"/>
            <a:ext cx="795528" cy="538609"/>
          </a:xfrm>
          <a:prstGeom prst="rect">
            <a:avLst/>
          </a:prstGeom>
          <a:solidFill>
            <a:srgbClr val="532A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0" name="TextBox 49"/>
          <p:cNvSpPr txBox="1"/>
          <p:nvPr userDrawn="1"/>
        </p:nvSpPr>
        <p:spPr>
          <a:xfrm>
            <a:off x="7906674"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Raspberry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83 / 42 / 69</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51" name="Rectangle 50"/>
          <p:cNvSpPr>
            <a:spLocks noChangeAspect="1"/>
          </p:cNvSpPr>
          <p:nvPr userDrawn="1"/>
        </p:nvSpPr>
        <p:spPr>
          <a:xfrm>
            <a:off x="8823037" y="3800725"/>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2" name="TextBox 51"/>
          <p:cNvSpPr txBox="1"/>
          <p:nvPr userDrawn="1"/>
        </p:nvSpPr>
        <p:spPr>
          <a:xfrm>
            <a:off x="8823037"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7</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53" name="Rectangle 52"/>
          <p:cNvSpPr>
            <a:spLocks noChangeAspect="1"/>
          </p:cNvSpPr>
          <p:nvPr userDrawn="1"/>
        </p:nvSpPr>
        <p:spPr>
          <a:xfrm>
            <a:off x="10655765" y="3800725"/>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4" name="TextBox 53"/>
          <p:cNvSpPr txBox="1"/>
          <p:nvPr userDrawn="1"/>
        </p:nvSpPr>
        <p:spPr>
          <a:xfrm>
            <a:off x="10655765"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2</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3" name="TextBox 62"/>
          <p:cNvSpPr txBox="1"/>
          <p:nvPr userDrawn="1"/>
        </p:nvSpPr>
        <p:spPr>
          <a:xfrm>
            <a:off x="575770"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Core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4" name="TextBox 63"/>
          <p:cNvSpPr txBox="1"/>
          <p:nvPr userDrawn="1"/>
        </p:nvSpPr>
        <p:spPr>
          <a:xfrm>
            <a:off x="575770" y="2313140"/>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Neutral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5" name="TextBox 64"/>
          <p:cNvSpPr txBox="1"/>
          <p:nvPr userDrawn="1"/>
        </p:nvSpPr>
        <p:spPr>
          <a:xfrm>
            <a:off x="575770" y="359940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Informational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7" name="Rectangle 66"/>
          <p:cNvSpPr>
            <a:spLocks noChangeAspect="1"/>
          </p:cNvSpPr>
          <p:nvPr userDrawn="1"/>
        </p:nvSpPr>
        <p:spPr>
          <a:xfrm>
            <a:off x="9735674" y="3800725"/>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68" name="TextBox 67"/>
          <p:cNvSpPr txBox="1"/>
          <p:nvPr userDrawn="1"/>
        </p:nvSpPr>
        <p:spPr>
          <a:xfrm>
            <a:off x="9735674"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Neutral 4</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9" name="Rectangle 68"/>
          <p:cNvSpPr>
            <a:spLocks noChangeAspect="1"/>
          </p:cNvSpPr>
          <p:nvPr userDrawn="1"/>
        </p:nvSpPr>
        <p:spPr>
          <a:xfrm>
            <a:off x="10651823" y="1228039"/>
            <a:ext cx="795528" cy="538609"/>
          </a:xfrm>
          <a:prstGeom prst="rect">
            <a:avLst/>
          </a:prstGeom>
          <a:solidFill>
            <a:srgbClr val="D4194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0" name="TextBox 69"/>
          <p:cNvSpPr txBox="1"/>
          <p:nvPr userDrawn="1"/>
        </p:nvSpPr>
        <p:spPr>
          <a:xfrm>
            <a:off x="10651823" y="1820139"/>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Alert Red</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212 / 25 / 67</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55" name="Rectangle 54"/>
          <p:cNvSpPr>
            <a:spLocks noChangeAspect="1"/>
          </p:cNvSpPr>
          <p:nvPr userDrawn="1"/>
        </p:nvSpPr>
        <p:spPr>
          <a:xfrm>
            <a:off x="7017745" y="2506371"/>
            <a:ext cx="795528" cy="53860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6" name="TextBox 55"/>
          <p:cNvSpPr txBox="1"/>
          <p:nvPr userDrawn="1"/>
        </p:nvSpPr>
        <p:spPr>
          <a:xfrm>
            <a:off x="7017745" y="3050018"/>
            <a:ext cx="916149"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Black</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57" name="Rectangle 56"/>
          <p:cNvSpPr>
            <a:spLocks noChangeAspect="1"/>
          </p:cNvSpPr>
          <p:nvPr userDrawn="1"/>
        </p:nvSpPr>
        <p:spPr>
          <a:xfrm>
            <a:off x="1944972" y="5225545"/>
            <a:ext cx="795528" cy="538609"/>
          </a:xfrm>
          <a:prstGeom prst="rect">
            <a:avLst/>
          </a:prstGeom>
          <a:solidFill>
            <a:srgbClr val="0057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8" name="Rectangle 57"/>
          <p:cNvSpPr>
            <a:spLocks noChangeAspect="1"/>
          </p:cNvSpPr>
          <p:nvPr userDrawn="1"/>
        </p:nvSpPr>
        <p:spPr>
          <a:xfrm>
            <a:off x="4321492" y="5225545"/>
            <a:ext cx="795528" cy="538609"/>
          </a:xfrm>
          <a:prstGeom prst="rect">
            <a:avLst/>
          </a:prstGeom>
          <a:solidFill>
            <a:srgbClr val="2DCCD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59" name="Rectangle 58"/>
          <p:cNvSpPr>
            <a:spLocks noChangeAspect="1"/>
          </p:cNvSpPr>
          <p:nvPr userDrawn="1"/>
        </p:nvSpPr>
        <p:spPr>
          <a:xfrm>
            <a:off x="7933894" y="5225545"/>
            <a:ext cx="795528" cy="538609"/>
          </a:xfrm>
          <a:prstGeom prst="rect">
            <a:avLst/>
          </a:prstGeom>
          <a:solidFill>
            <a:srgbClr val="ACA39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60" name="TextBox 59"/>
          <p:cNvSpPr txBox="1"/>
          <p:nvPr userDrawn="1"/>
        </p:nvSpPr>
        <p:spPr>
          <a:xfrm>
            <a:off x="194497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Growth-and-income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87 / 184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1" name="TextBox 60"/>
          <p:cNvSpPr txBox="1"/>
          <p:nvPr userDrawn="1"/>
        </p:nvSpPr>
        <p:spPr>
          <a:xfrm>
            <a:off x="4321492" y="577870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Balanced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45 / 204 / 211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2" name="TextBox 61"/>
          <p:cNvSpPr txBox="1"/>
          <p:nvPr userDrawn="1"/>
        </p:nvSpPr>
        <p:spPr>
          <a:xfrm>
            <a:off x="7933894" y="5778701"/>
            <a:ext cx="1009764"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Money market </a:t>
            </a:r>
            <a:br>
              <a:rPr lang="en-US" sz="1000" b="1" dirty="0">
                <a:latin typeface="Avenir Next LT Com Regular" panose="020B0503020202020204" pitchFamily="34" charset="0"/>
              </a:rPr>
            </a:br>
            <a:r>
              <a:rPr lang="en-US" sz="1000" b="1" dirty="0">
                <a:latin typeface="Avenir Next LT Com Regular" panose="020B0503020202020204" pitchFamily="34" charset="0"/>
              </a:rPr>
              <a:t>fund</a:t>
            </a:r>
            <a:r>
              <a:rPr lang="en-US" sz="1000" b="1" baseline="0" dirty="0">
                <a:latin typeface="Avenir Next LT Com Regular" panose="020B0503020202020204" pitchFamily="34" charset="0"/>
              </a:rPr>
              <a:t> </a:t>
            </a:r>
            <a:r>
              <a:rPr lang="en-US" sz="1000" b="1" dirty="0">
                <a:latin typeface="Avenir Next LT Com Regular" panose="020B0503020202020204" pitchFamily="34" charset="0"/>
              </a:rPr>
              <a:t>(Neutral 4)</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172 / 163 / 154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66" name="Rectangle 65"/>
          <p:cNvSpPr>
            <a:spLocks noChangeAspect="1"/>
          </p:cNvSpPr>
          <p:nvPr userDrawn="1"/>
        </p:nvSpPr>
        <p:spPr>
          <a:xfrm>
            <a:off x="575770" y="5225545"/>
            <a:ext cx="795528" cy="538609"/>
          </a:xfrm>
          <a:prstGeom prst="rect">
            <a:avLst/>
          </a:prstGeom>
          <a:solidFill>
            <a:srgbClr val="002D7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1" name="TextBox 70"/>
          <p:cNvSpPr txBox="1"/>
          <p:nvPr userDrawn="1"/>
        </p:nvSpPr>
        <p:spPr>
          <a:xfrm>
            <a:off x="575769" y="5778701"/>
            <a:ext cx="73129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Growth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45 / 114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72" name="Rectangle 71"/>
          <p:cNvSpPr>
            <a:spLocks noChangeAspect="1"/>
          </p:cNvSpPr>
          <p:nvPr userDrawn="1"/>
        </p:nvSpPr>
        <p:spPr>
          <a:xfrm>
            <a:off x="3098298" y="5225545"/>
            <a:ext cx="795528" cy="538609"/>
          </a:xfrm>
          <a:prstGeom prst="rect">
            <a:avLst/>
          </a:prstGeom>
          <a:solidFill>
            <a:srgbClr val="008EA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3" name="TextBox 72"/>
          <p:cNvSpPr txBox="1"/>
          <p:nvPr userDrawn="1"/>
        </p:nvSpPr>
        <p:spPr>
          <a:xfrm>
            <a:off x="3098298"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Equity-income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142 / 170</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74" name="Rectangle 73"/>
          <p:cNvSpPr>
            <a:spLocks noChangeAspect="1"/>
          </p:cNvSpPr>
          <p:nvPr userDrawn="1"/>
        </p:nvSpPr>
        <p:spPr>
          <a:xfrm>
            <a:off x="6707345" y="5225545"/>
            <a:ext cx="795528" cy="538609"/>
          </a:xfrm>
          <a:prstGeom prst="rect">
            <a:avLst/>
          </a:prstGeom>
          <a:solidFill>
            <a:srgbClr val="006C5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5" name="TextBox 74"/>
          <p:cNvSpPr txBox="1"/>
          <p:nvPr userDrawn="1"/>
        </p:nvSpPr>
        <p:spPr>
          <a:xfrm>
            <a:off x="6707344" y="5778701"/>
            <a:ext cx="10311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Tax-exempt bond funds</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108 / 91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76" name="Rectangle 75"/>
          <p:cNvSpPr>
            <a:spLocks noChangeAspect="1"/>
          </p:cNvSpPr>
          <p:nvPr userDrawn="1"/>
        </p:nvSpPr>
        <p:spPr>
          <a:xfrm>
            <a:off x="5509791" y="5225545"/>
            <a:ext cx="795528" cy="538609"/>
          </a:xfrm>
          <a:prstGeom prst="rect">
            <a:avLst/>
          </a:prstGeom>
          <a:solidFill>
            <a:srgbClr val="00965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7" name="TextBox 76"/>
          <p:cNvSpPr txBox="1"/>
          <p:nvPr userDrawn="1"/>
        </p:nvSpPr>
        <p:spPr>
          <a:xfrm>
            <a:off x="551496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Taxable bond funds</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150 / 94</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78" name="Rectangle 77"/>
          <p:cNvSpPr>
            <a:spLocks noChangeAspect="1"/>
          </p:cNvSpPr>
          <p:nvPr userDrawn="1"/>
        </p:nvSpPr>
        <p:spPr>
          <a:xfrm>
            <a:off x="9154835" y="5225545"/>
            <a:ext cx="795528" cy="538609"/>
          </a:xfrm>
          <a:prstGeom prst="rect">
            <a:avLst/>
          </a:prstGeom>
          <a:solidFill>
            <a:srgbClr val="7C878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9" name="TextBox 78"/>
          <p:cNvSpPr txBox="1"/>
          <p:nvPr userDrawn="1"/>
        </p:nvSpPr>
        <p:spPr>
          <a:xfrm>
            <a:off x="9154834" y="5778701"/>
            <a:ext cx="1013910"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Fund-of-funds &amp; Asset allocation</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124 / 135 / 142</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86" name="TextBox 85"/>
          <p:cNvSpPr txBox="1"/>
          <p:nvPr userDrawn="1"/>
        </p:nvSpPr>
        <p:spPr>
          <a:xfrm>
            <a:off x="575770" y="502422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Fund objective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3" name="Rectangle 142"/>
          <p:cNvSpPr>
            <a:spLocks noChangeAspect="1"/>
          </p:cNvSpPr>
          <p:nvPr userDrawn="1"/>
        </p:nvSpPr>
        <p:spPr>
          <a:xfrm>
            <a:off x="5223337" y="1211714"/>
            <a:ext cx="795528" cy="538609"/>
          </a:xfrm>
          <a:prstGeom prst="rect">
            <a:avLst/>
          </a:prstGeom>
          <a:solidFill>
            <a:srgbClr val="002B4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4" name="Rectangle 143"/>
          <p:cNvSpPr>
            <a:spLocks noChangeAspect="1"/>
          </p:cNvSpPr>
          <p:nvPr userDrawn="1"/>
        </p:nvSpPr>
        <p:spPr>
          <a:xfrm>
            <a:off x="6328729" y="1211714"/>
            <a:ext cx="795528" cy="538609"/>
          </a:xfrm>
          <a:prstGeom prst="rect">
            <a:avLst/>
          </a:prstGeom>
          <a:solidFill>
            <a:srgbClr val="AE7A6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5" name="Rectangle 144"/>
          <p:cNvSpPr>
            <a:spLocks noChangeAspect="1"/>
          </p:cNvSpPr>
          <p:nvPr userDrawn="1"/>
        </p:nvSpPr>
        <p:spPr>
          <a:xfrm>
            <a:off x="7429968" y="1211714"/>
            <a:ext cx="795528" cy="538609"/>
          </a:xfrm>
          <a:prstGeom prst="rect">
            <a:avLst/>
          </a:prstGeom>
          <a:solidFill>
            <a:srgbClr val="C9AD9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6" name="Rectangle 145"/>
          <p:cNvSpPr>
            <a:spLocks noChangeAspect="1"/>
          </p:cNvSpPr>
          <p:nvPr userDrawn="1"/>
        </p:nvSpPr>
        <p:spPr>
          <a:xfrm>
            <a:off x="8545894" y="1211714"/>
            <a:ext cx="795528" cy="538609"/>
          </a:xfrm>
          <a:prstGeom prst="rect">
            <a:avLst/>
          </a:prstGeom>
          <a:solidFill>
            <a:srgbClr val="764F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ea typeface="Avenir Next LT Com Regular"/>
              <a:cs typeface="Avenir Next LT Com Regular"/>
              <a:sym typeface="Avenir Next LT Com Regular"/>
            </a:endParaRPr>
          </a:p>
        </p:txBody>
      </p:sp>
      <p:sp>
        <p:nvSpPr>
          <p:cNvPr id="147" name="TextBox 146"/>
          <p:cNvSpPr txBox="1"/>
          <p:nvPr userDrawn="1"/>
        </p:nvSpPr>
        <p:spPr>
          <a:xfrm>
            <a:off x="5223336" y="1758555"/>
            <a:ext cx="96321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0 / 43</a:t>
            </a:r>
            <a:r>
              <a:rPr lang="en-US" sz="900" baseline="0" dirty="0">
                <a:latin typeface="Avenir Next LT Com Regular" panose="020B0503020202020204" pitchFamily="34" charset="0"/>
              </a:rPr>
              <a:t> </a:t>
            </a:r>
            <a:r>
              <a:rPr lang="en-US" sz="900" dirty="0">
                <a:latin typeface="Avenir Next LT Com Regular" panose="020B0503020202020204" pitchFamily="34" charset="0"/>
              </a:rPr>
              <a:t>/ 73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8" name="TextBox 147"/>
          <p:cNvSpPr txBox="1"/>
          <p:nvPr userDrawn="1"/>
        </p:nvSpPr>
        <p:spPr>
          <a:xfrm>
            <a:off x="6328728" y="1758555"/>
            <a:ext cx="84053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Copper</a:t>
            </a: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174 / 122 / 103</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49" name="TextBox 148"/>
          <p:cNvSpPr txBox="1"/>
          <p:nvPr userDrawn="1"/>
        </p:nvSpPr>
        <p:spPr>
          <a:xfrm>
            <a:off x="7429968" y="1758555"/>
            <a:ext cx="869030"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Light Copper - Digital</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201 / 173 / 156</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0" name="TextBox 149"/>
          <p:cNvSpPr txBox="1"/>
          <p:nvPr userDrawn="1"/>
        </p:nvSpPr>
        <p:spPr>
          <a:xfrm>
            <a:off x="8545894" y="1758555"/>
            <a:ext cx="953794"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1" dirty="0">
                <a:latin typeface="Avenir Next LT Com Regular" panose="020B0503020202020204" pitchFamily="34" charset="0"/>
              </a:rPr>
              <a:t>Dark Copper - Digital</a:t>
            </a:r>
            <a:endParaRPr kumimoji="0" lang="en-US" sz="10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dirty="0">
                <a:latin typeface="Avenir Next LT Com Regular" panose="020B0503020202020204" pitchFamily="34" charset="0"/>
              </a:rPr>
              <a:t>118 / 79 / 71</a:t>
            </a:r>
            <a:endParaRPr kumimoji="0" lang="en-US" sz="900" b="0"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
        <p:nvSpPr>
          <p:cNvPr id="151" name="TextBox 150"/>
          <p:cNvSpPr txBox="1"/>
          <p:nvPr userDrawn="1"/>
        </p:nvSpPr>
        <p:spPr>
          <a:xfrm>
            <a:off x="5223337"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rPr>
              <a:t>Premium </a:t>
            </a:r>
            <a:r>
              <a:rPr kumimoji="0" lang="en-US" sz="1100" b="1" i="0" u="none" strike="noStrike" cap="none" spc="0" normalizeH="0" dirty="0">
                <a:ln>
                  <a:noFill/>
                </a:ln>
                <a:solidFill>
                  <a:srgbClr val="000000"/>
                </a:solidFill>
                <a:effectLst/>
                <a:uFillTx/>
                <a:latin typeface="Avenir Next LT Com Regular" panose="020B0503020202020204" pitchFamily="34" charset="0"/>
                <a:sym typeface="Avenir Next LT Com Regular"/>
              </a:rPr>
              <a:t>palette</a:t>
            </a:r>
            <a:endParaRPr kumimoji="0" lang="en-US" sz="1100" b="1" i="0" u="none" strike="noStrike" cap="none" spc="0" normalizeH="0" baseline="0" dirty="0">
              <a:ln>
                <a:noFill/>
              </a:ln>
              <a:solidFill>
                <a:srgbClr val="000000"/>
              </a:solidFill>
              <a:effectLst/>
              <a:uFillTx/>
              <a:latin typeface="Avenir Next LT Com Regular" panose="020B0503020202020204" pitchFamily="34" charset="0"/>
              <a:sym typeface="Avenir Next LT Com Regular"/>
            </a:endParaRPr>
          </a:p>
        </p:txBody>
      </p:sp>
    </p:spTree>
    <p:extLst>
      <p:ext uri="{BB962C8B-B14F-4D97-AF65-F5344CB8AC3E}">
        <p14:creationId xmlns:p14="http://schemas.microsoft.com/office/powerpoint/2010/main" val="257815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ubtitle Body 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266"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6" name="Text Placeholder 15"/>
          <p:cNvSpPr>
            <a:spLocks noGrp="1"/>
          </p:cNvSpPr>
          <p:nvPr>
            <p:ph type="body" sz="quarter" idx="15" hasCustomPrompt="1"/>
          </p:nvPr>
        </p:nvSpPr>
        <p:spPr>
          <a:xfrm>
            <a:off x="571500" y="914400"/>
            <a:ext cx="11049000" cy="571500"/>
          </a:xfrm>
          <a:ln w="12700">
            <a:miter lim="400000"/>
          </a:ln>
        </p:spPr>
        <p:txBody>
          <a:bodyPr lIns="0" tIns="0" rIns="0" bIns="0">
            <a:noAutofit/>
          </a:bodyPr>
          <a:lstStyle>
            <a:lvl1pPr>
              <a:defRPr lang="en-US" sz="24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Tree>
    <p:custDataLst>
      <p:tags r:id="rId1"/>
    </p:custDataLst>
    <p:extLst>
      <p:ext uri="{BB962C8B-B14F-4D97-AF65-F5344CB8AC3E}">
        <p14:creationId xmlns:p14="http://schemas.microsoft.com/office/powerpoint/2010/main" val="276532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8" cy="838200"/>
          </a:xfrm>
        </p:spPr>
        <p:txBody>
          <a:bodyPr/>
          <a:lstStyle>
            <a:lvl1pPr>
              <a:defRPr baseline="0">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baseline="0">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baseline="0">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1671638"/>
            <a:ext cx="11048941" cy="4290249"/>
          </a:xfrm>
        </p:spPr>
        <p:txBody>
          <a:bodyPr/>
          <a:lstStyle>
            <a:lvl1pPr marL="342900" indent="-342900">
              <a:spcBef>
                <a:spcPts val="600"/>
              </a:spcBef>
              <a:buClr>
                <a:schemeClr val="accent1"/>
              </a:buClr>
              <a:buFont typeface="AvenirNext LT Com Medium" panose="020B0803020202020204" pitchFamily="34" charset="0"/>
              <a:buChar char="•"/>
              <a:defRPr baseline="0">
                <a:latin typeface="Avenir Next LT Com Regular" panose="020B0503020202020204" pitchFamily="34" charset="0"/>
              </a:defRPr>
            </a:lvl1pPr>
            <a:lvl2pPr marL="800100" indent="-228600">
              <a:spcBef>
                <a:spcPts val="0"/>
              </a:spcBef>
              <a:buFont typeface="Arial" panose="020B0604020202020204" pitchFamily="34" charset="0"/>
              <a:buChar char="–"/>
              <a:defRPr baseline="0">
                <a:latin typeface="Avenir Next LT Com Regular" panose="020B0503020202020204" pitchFamily="34" charset="0"/>
              </a:defRPr>
            </a:lvl2pPr>
            <a:lvl3pPr marL="1028700" indent="-228600">
              <a:spcBef>
                <a:spcPts val="0"/>
              </a:spcBef>
              <a:buFont typeface="Arial" panose="020B0604020202020204" pitchFamily="34" charset="0"/>
              <a:buChar char="•"/>
              <a:defRPr baseline="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914400"/>
            <a:ext cx="11048941" cy="571500"/>
          </a:xfrm>
          <a:ln w="12700">
            <a:miter lim="400000"/>
          </a:ln>
        </p:spPr>
        <p:txBody>
          <a:bodyPr lIns="0" tIns="0" rIns="0" bIns="0">
            <a:noAutofit/>
          </a:bodyPr>
          <a:lstStyle>
            <a:lvl1pPr>
              <a:defRPr lang="en-US" sz="2400" b="1" baseline="0"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extLst>
      <p:ext uri="{BB962C8B-B14F-4D97-AF65-F5344CB8AC3E}">
        <p14:creationId xmlns:p14="http://schemas.microsoft.com/office/powerpoint/2010/main" val="166353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eader 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43000"/>
          </a:xfrm>
          <a:solidFill>
            <a:schemeClr val="accent1"/>
          </a:solidFill>
        </p:spPr>
        <p:txBody>
          <a:bodyPr lIns="576072" tIns="0" rIns="182880" bIns="0" anchor="ctr" anchorCtr="0"/>
          <a:lstStyle>
            <a:lvl1pPr>
              <a:defRPr lang="en-US" dirty="0">
                <a:solidFill>
                  <a:schemeClr val="bg1"/>
                </a:solidFill>
              </a:defRPr>
            </a:lvl1pPr>
          </a:lstStyle>
          <a:p>
            <a:pPr lvl="0"/>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baseline="0">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baseline="0">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2186396"/>
            <a:ext cx="11048941" cy="3894550"/>
          </a:xfrm>
        </p:spPr>
        <p:txBody>
          <a:bodyPr/>
          <a:lstStyle>
            <a:lvl1pPr marL="342900" indent="-342900">
              <a:spcBef>
                <a:spcPts val="600"/>
              </a:spcBef>
              <a:buClr>
                <a:schemeClr val="accent1"/>
              </a:buClr>
              <a:buFont typeface="AvenirNext LT Com Medium" panose="020B0803020202020204" pitchFamily="34" charset="0"/>
              <a:buChar char="•"/>
              <a:defRPr baseline="0">
                <a:latin typeface="Avenir Next LT Com Regular" panose="020B0503020202020204" pitchFamily="34" charset="0"/>
              </a:defRPr>
            </a:lvl1pPr>
            <a:lvl2pPr marL="800100" indent="-228600">
              <a:spcBef>
                <a:spcPts val="0"/>
              </a:spcBef>
              <a:spcAft>
                <a:spcPts val="1800"/>
              </a:spcAft>
              <a:buFont typeface="Arial" panose="020B0604020202020204" pitchFamily="34" charset="0"/>
              <a:buChar char="–"/>
              <a:defRPr baseline="0">
                <a:latin typeface="Avenir Next LT Com Regular" panose="020B0503020202020204" pitchFamily="34" charset="0"/>
              </a:defRPr>
            </a:lvl2pPr>
            <a:lvl3pPr marL="1028700" indent="-228600">
              <a:spcBef>
                <a:spcPts val="0"/>
              </a:spcBef>
              <a:buFont typeface="Arial" panose="020B0604020202020204" pitchFamily="34" charset="0"/>
              <a:buChar char="•"/>
              <a:defRPr baseline="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1425342"/>
            <a:ext cx="11048941" cy="607707"/>
          </a:xfrm>
          <a:ln w="12700">
            <a:miter lim="400000"/>
          </a:ln>
        </p:spPr>
        <p:txBody>
          <a:bodyPr lIns="0" tIns="0" rIns="0" bIns="0">
            <a:noAutofit/>
          </a:bodyPr>
          <a:lstStyle>
            <a:lvl1pPr>
              <a:defRPr lang="en-US" sz="2400" b="1" baseline="0"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extLst>
      <p:ext uri="{BB962C8B-B14F-4D97-AF65-F5344CB8AC3E}">
        <p14:creationId xmlns:p14="http://schemas.microsoft.com/office/powerpoint/2010/main" val="338549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Agenda 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2434590" cy="6858000"/>
          </a:xfrm>
          <a:solidFill>
            <a:schemeClr val="accent1"/>
          </a:solidFill>
        </p:spPr>
        <p:txBody>
          <a:bodyPr lIns="576072" tIns="822960" bIns="45720" anchor="t" anchorCtr="0"/>
          <a:lstStyle>
            <a:lvl1pPr>
              <a:defRPr>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9" y="4743450"/>
            <a:ext cx="1371602" cy="1542072"/>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solidFill>
                  <a:schemeClr val="tx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2811780" y="1695459"/>
            <a:ext cx="8362888" cy="4552941"/>
          </a:xfrm>
          <a:ln w="12700">
            <a:miter lim="400000"/>
          </a:ln>
        </p:spPr>
        <p:txBody>
          <a:bodyPr lIns="0" tIns="0" rIns="0" bIns="0">
            <a:noAutofit/>
          </a:bodyPr>
          <a:lstStyle>
            <a:lvl1pPr>
              <a:spcBef>
                <a:spcPts val="600"/>
              </a:spcBef>
              <a:defRPr lang="en-US" dirty="0">
                <a:latin typeface="Avenir Next LT Com Regular" panose="020B0503020202020204" pitchFamily="34" charset="0"/>
              </a:defRPr>
            </a:lvl1pPr>
            <a:lvl2pPr>
              <a:spcBef>
                <a:spcPts val="0"/>
              </a:spcBef>
              <a:defRPr lang="en-US" dirty="0">
                <a:latin typeface="Avenir Next LT Com Regular" panose="020B0503020202020204" pitchFamily="34" charset="0"/>
              </a:defRPr>
            </a:lvl2pPr>
            <a:lvl3pPr>
              <a:spcBef>
                <a:spcPts val="0"/>
              </a:spcBef>
              <a:defRPr lang="en-US" dirty="0">
                <a:latin typeface="Avenir Next LT Com Regular" panose="020B0503020202020204" pitchFamily="34" charset="0"/>
              </a:defRPr>
            </a:lvl3pPr>
          </a:lstStyle>
          <a:p>
            <a:pPr marL="342900" lvl="0" indent="-342900">
              <a:buClr>
                <a:schemeClr val="accent1"/>
              </a:buClr>
              <a:buChar char="•"/>
            </a:pPr>
            <a:r>
              <a:rPr lang="en-GB" dirty="0"/>
              <a:t>Click to edit Master text styles</a:t>
            </a:r>
          </a:p>
          <a:p>
            <a:pPr marL="342900" lvl="1" indent="-342900">
              <a:buClr>
                <a:schemeClr val="accent1"/>
              </a:buClr>
              <a:buChar char="•"/>
            </a:pPr>
            <a:r>
              <a:rPr lang="en-GB" dirty="0"/>
              <a:t>Second level</a:t>
            </a:r>
          </a:p>
          <a:p>
            <a:pPr marL="342900" lvl="2" indent="-342900">
              <a:buClr>
                <a:schemeClr val="accent1"/>
              </a:buClr>
              <a:buChar char="•"/>
            </a:pPr>
            <a:r>
              <a:rPr lang="en-GB" dirty="0"/>
              <a:t>Third level</a:t>
            </a:r>
          </a:p>
        </p:txBody>
      </p:sp>
      <p:sp>
        <p:nvSpPr>
          <p:cNvPr id="16" name="Text Placeholder 15"/>
          <p:cNvSpPr>
            <a:spLocks noGrp="1"/>
          </p:cNvSpPr>
          <p:nvPr>
            <p:ph type="body" sz="quarter" idx="15" hasCustomPrompt="1"/>
          </p:nvPr>
        </p:nvSpPr>
        <p:spPr>
          <a:xfrm>
            <a:off x="2811780" y="879357"/>
            <a:ext cx="8362888"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7" name="© The Capital Group Companies, Inc.">
            <a:extLst>
              <a:ext uri="{FF2B5EF4-FFF2-40B4-BE49-F238E27FC236}">
                <a16:creationId xmlns:a16="http://schemas.microsoft.com/office/drawing/2014/main" id="{A30B0EB5-8755-48D4-BDAA-E8C26BEAD33F}"/>
              </a:ext>
            </a:extLst>
          </p:cNvPr>
          <p:cNvSpPr txBox="1"/>
          <p:nvPr userDrawn="1"/>
        </p:nvSpPr>
        <p:spPr>
          <a:xfrm>
            <a:off x="2811780" y="6464054"/>
            <a:ext cx="376428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dirty="0">
                <a:solidFill>
                  <a:schemeClr val="tx1"/>
                </a:solidFill>
                <a:latin typeface="Avenir Next LT Com Regular" panose="020B0503020202020204" pitchFamily="34" charset="0"/>
              </a:rPr>
              <a:t>For financial professionals only. Not for use with the public.</a:t>
            </a:r>
          </a:p>
        </p:txBody>
      </p:sp>
    </p:spTree>
    <p:extLst>
      <p:ext uri="{BB962C8B-B14F-4D97-AF65-F5344CB8AC3E}">
        <p14:creationId xmlns:p14="http://schemas.microsoft.com/office/powerpoint/2010/main" val="270322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ubtitle Body 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8"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9" y="1671639"/>
            <a:ext cx="3760471" cy="4290250"/>
          </a:xfrm>
        </p:spPr>
        <p:txBody>
          <a:bodyPr/>
          <a:lstStyle>
            <a:lvl1pPr>
              <a:spcBef>
                <a:spcPts val="600"/>
              </a:spcBef>
              <a:defRPr sz="2000">
                <a:latin typeface="Avenir Next LT Com Regular" panose="020B0503020202020204" pitchFamily="34" charset="0"/>
              </a:defRPr>
            </a:lvl1pPr>
            <a:lvl2pPr>
              <a:spcBef>
                <a:spcPts val="0"/>
              </a:spcBef>
              <a:defRPr sz="1800">
                <a:latin typeface="Avenir Next LT Com Regular" panose="020B0503020202020204" pitchFamily="34" charset="0"/>
              </a:defRPr>
            </a:lvl2pPr>
            <a:lvl3pPr>
              <a:spcBef>
                <a:spcPts val="0"/>
              </a:spcBef>
              <a:defRPr sz="160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906646" y="1671639"/>
            <a:ext cx="6714526" cy="3997641"/>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344158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ubtitle Body Half Picture">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6056026" y="0"/>
            <a:ext cx="6135974" cy="6858000"/>
          </a:xfrm>
        </p:spPr>
        <p:txBody>
          <a:bodyPr anchor="ctr" anchorCtr="1"/>
          <a:lstStyle>
            <a:lvl1pPr marL="0" indent="0">
              <a:buNone/>
              <a:defRPr>
                <a:latin typeface="Avenir Next LT Com Regular" panose="020B0503020202020204" pitchFamily="34" charset="0"/>
              </a:defRPr>
            </a:lvl1pPr>
          </a:lstStyle>
          <a:p>
            <a:r>
              <a:rPr lang="en-GB" dirty="0"/>
              <a:t>Click icon to add picture</a:t>
            </a:r>
            <a:endParaRPr lang="en-US" dirty="0"/>
          </a:p>
        </p:txBody>
      </p:sp>
      <p:sp>
        <p:nvSpPr>
          <p:cNvPr id="2" name="Title 1"/>
          <p:cNvSpPr>
            <a:spLocks noGrp="1"/>
          </p:cNvSpPr>
          <p:nvPr>
            <p:ph type="title" hasCustomPrompt="1"/>
          </p:nvPr>
        </p:nvSpPr>
        <p:spPr>
          <a:xfrm>
            <a:off x="571498" y="0"/>
            <a:ext cx="5012005"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5012005"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500" y="1671638"/>
            <a:ext cx="5012338" cy="4167014"/>
          </a:xfrm>
        </p:spPr>
        <p:txBody>
          <a:bodyPr/>
          <a:lstStyle>
            <a:lvl1pPr marL="285750" indent="-285750">
              <a:spcBef>
                <a:spcPts val="600"/>
              </a:spcBef>
              <a:buClr>
                <a:schemeClr val="accent1"/>
              </a:buClr>
              <a:buFont typeface="AvenirNext LT Com Medium" panose="020B0803020202020204" pitchFamily="34" charset="0"/>
              <a:buChar char="•"/>
              <a:defRPr sz="2400">
                <a:solidFill>
                  <a:schemeClr val="tx1"/>
                </a:solidFill>
                <a:latin typeface="Avenir Next LT Com Regular" panose="020B0503020202020204" pitchFamily="34" charset="0"/>
              </a:defRPr>
            </a:lvl1pPr>
            <a:lvl2pPr marL="801688" indent="-284163">
              <a:spcBef>
                <a:spcPts val="0"/>
              </a:spcBef>
              <a:buFont typeface="Arial" panose="020B0604020202020204" pitchFamily="34" charset="0"/>
              <a:buChar char="–"/>
              <a:defRPr sz="2000">
                <a:solidFill>
                  <a:schemeClr val="tx1"/>
                </a:solidFill>
                <a:latin typeface="Avenir Next LT Com Regular" panose="020B0503020202020204" pitchFamily="34" charset="0"/>
              </a:defRPr>
            </a:lvl2pPr>
            <a:lvl3pPr marL="1027113" indent="-225425">
              <a:spcBef>
                <a:spcPts val="0"/>
              </a:spcBef>
              <a:buFont typeface="Arial" panose="020B0604020202020204" pitchFamily="34" charset="0"/>
              <a:buChar char="•"/>
              <a:defRPr sz="1800">
                <a:solidFill>
                  <a:schemeClr val="tx1"/>
                </a:solidFill>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500" y="917074"/>
            <a:ext cx="5012338" cy="664838"/>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extLst>
      <p:ext uri="{BB962C8B-B14F-4D97-AF65-F5344CB8AC3E}">
        <p14:creationId xmlns:p14="http://schemas.microsoft.com/office/powerpoint/2010/main" val="152068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title Body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205"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9002" cy="323634"/>
          </a:xfrm>
        </p:spPr>
        <p:txBody>
          <a:bodyPr lIns="0" tIns="0" rIns="0" bIns="0" anchor="b">
            <a:noAutofit/>
          </a:bodyPr>
          <a:lstStyle>
            <a:lvl1pPr>
              <a:defRPr lang="en-US">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71638"/>
            <a:ext cx="3467102" cy="3992753"/>
          </a:xfrm>
        </p:spPr>
        <p:txBody>
          <a:bodyPr/>
          <a:lstStyle>
            <a:lvl1pPr>
              <a:spcBef>
                <a:spcPts val="600"/>
              </a:spcBef>
              <a:defRPr sz="2200">
                <a:latin typeface="Avenir Next LT Com Regular" panose="020B0503020202020204" pitchFamily="34" charset="0"/>
              </a:defRPr>
            </a:lvl1pPr>
            <a:lvl2pPr>
              <a:spcBef>
                <a:spcPts val="0"/>
              </a:spcBef>
              <a:defRPr>
                <a:latin typeface="Avenir Next LT Com Regular" panose="020B0503020202020204" pitchFamily="34" charset="0"/>
              </a:defRPr>
            </a:lvl2pPr>
            <a:lvl3pPr>
              <a:spcBef>
                <a:spcPts val="0"/>
              </a:spcBef>
              <a:defRPr>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66821" y="922421"/>
            <a:ext cx="11053617" cy="552049"/>
          </a:xfrm>
          <a:ln w="12700">
            <a:miter lim="400000"/>
          </a:ln>
        </p:spPr>
        <p:txBody>
          <a:bodyPr lIns="0" tIns="0" rIns="0" bIns="0">
            <a:noAutofit/>
          </a:bodyPr>
          <a:lstStyle>
            <a:lvl1pPr>
              <a:defRPr lang="en-US" sz="24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 text</a:t>
            </a:r>
          </a:p>
        </p:txBody>
      </p:sp>
      <p:sp>
        <p:nvSpPr>
          <p:cNvPr id="8" name="Content Placeholder 7"/>
          <p:cNvSpPr>
            <a:spLocks noGrp="1"/>
          </p:cNvSpPr>
          <p:nvPr>
            <p:ph sz="quarter" idx="16" hasCustomPrompt="1"/>
          </p:nvPr>
        </p:nvSpPr>
        <p:spPr>
          <a:xfrm>
            <a:off x="4343401" y="1671638"/>
            <a:ext cx="7276304" cy="3992753"/>
          </a:xfrm>
        </p:spPr>
        <p:txBody>
          <a:bodyPr/>
          <a:lstStyle>
            <a:lvl1pPr marL="0" indent="0">
              <a:buNone/>
              <a:defRPr>
                <a:latin typeface="Avenir Next LT Com Regular" panose="020B0503020202020204" pitchFamily="34" charset="0"/>
              </a:defRPr>
            </a:lvl1pPr>
          </a:lstStyle>
          <a:p>
            <a:pPr lvl="0"/>
            <a:r>
              <a:rPr lang="en-US" dirty="0"/>
              <a:t>Object</a:t>
            </a:r>
          </a:p>
        </p:txBody>
      </p:sp>
    </p:spTree>
    <p:custDataLst>
      <p:tags r:id="rId1"/>
    </p:custDataLst>
    <p:extLst>
      <p:ext uri="{BB962C8B-B14F-4D97-AF65-F5344CB8AC3E}">
        <p14:creationId xmlns:p14="http://schemas.microsoft.com/office/powerpoint/2010/main" val="305283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Doughnut Char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266"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0764" y="1671638"/>
            <a:ext cx="11049002" cy="360125"/>
          </a:xfrm>
        </p:spPr>
        <p:txBody>
          <a:bodyPr/>
          <a:lstStyle>
            <a:lvl1pPr>
              <a:defRPr sz="1800" b="1">
                <a:latin typeface="Avenir Next LT Com Regular" panose="020B0503020202020204" pitchFamily="34" charset="0"/>
              </a:defRPr>
            </a:lvl1pPr>
            <a:lvl2pPr>
              <a:defRPr>
                <a:latin typeface="AvenirNext LT Com Regular" panose="020B0503020202020204" pitchFamily="34" charset="0"/>
              </a:defRPr>
            </a:lvl2pPr>
            <a:lvl3pPr>
              <a:defRPr>
                <a:latin typeface="AvenirNext LT Com Regular" panose="020B0503020202020204" pitchFamily="34" charset="0"/>
              </a:defRPr>
            </a:lvl3pPr>
          </a:lstStyle>
          <a:p>
            <a:pPr lvl="0"/>
            <a:r>
              <a:rPr lang="en-GB" dirty="0"/>
              <a:t>Click to edit Master text styles</a:t>
            </a:r>
          </a:p>
        </p:txBody>
      </p:sp>
      <p:sp>
        <p:nvSpPr>
          <p:cNvPr id="16" name="Text Placeholder 15"/>
          <p:cNvSpPr>
            <a:spLocks noGrp="1"/>
          </p:cNvSpPr>
          <p:nvPr>
            <p:ph type="body" sz="quarter" idx="15" hasCustomPrompt="1"/>
          </p:nvPr>
        </p:nvSpPr>
        <p:spPr>
          <a:xfrm>
            <a:off x="571500" y="914400"/>
            <a:ext cx="11049000" cy="652056"/>
          </a:xfrm>
          <a:ln w="12700">
            <a:miter lim="400000"/>
          </a:ln>
        </p:spPr>
        <p:txBody>
          <a:bodyPr lIns="0" tIns="0" rIns="0" bIns="0">
            <a:noAutofit/>
          </a:bodyPr>
          <a:lstStyle>
            <a:lvl1pPr>
              <a:defRPr lang="en-US" sz="24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206419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
        <p:nvSpPr>
          <p:cNvPr id="8" name="Chart Placeholder 20"/>
          <p:cNvSpPr>
            <a:spLocks noGrp="1"/>
          </p:cNvSpPr>
          <p:nvPr>
            <p:ph type="chart" sz="quarter" idx="17" hasCustomPrompt="1"/>
          </p:nvPr>
        </p:nvSpPr>
        <p:spPr>
          <a:xfrm>
            <a:off x="6727637" y="2330476"/>
            <a:ext cx="3315944" cy="3315944"/>
          </a:xfrm>
        </p:spPr>
        <p:txBody>
          <a:bodyPr/>
          <a:lstStyle>
            <a:lvl1pPr marL="0" indent="0">
              <a:buNone/>
              <a:defRPr>
                <a:latin typeface="Avenir Next LT Com Regular" panose="020B0503020202020204" pitchFamily="34" charset="0"/>
              </a:defRPr>
            </a:lvl1pPr>
          </a:lstStyle>
          <a:p>
            <a:r>
              <a:rPr lang="en-US" dirty="0"/>
              <a:t>Doughnut chart</a:t>
            </a:r>
          </a:p>
        </p:txBody>
      </p:sp>
    </p:spTree>
    <p:extLst>
      <p:ext uri="{BB962C8B-B14F-4D97-AF65-F5344CB8AC3E}">
        <p14:creationId xmlns:p14="http://schemas.microsoft.com/office/powerpoint/2010/main" val="297590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6488"/>
            <a:ext cx="11048942" cy="844688"/>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66539"/>
            <a:ext cx="11048941" cy="373132"/>
          </a:xfrm>
          <a:ln w="12700">
            <a:miter lim="400000"/>
          </a:ln>
        </p:spPr>
        <p:txBody>
          <a:bodyPr lIns="0" tIns="0" rIns="0" bIns="0">
            <a:noAutofit/>
          </a:bodyPr>
          <a:lstStyle>
            <a:lvl1pPr>
              <a:defRPr lang="en-US" sz="1800" b="1" dirty="0" smtClean="0">
                <a:solidFill>
                  <a:schemeClr val="tx1"/>
                </a:solidFill>
              </a:defRPr>
            </a:lvl1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51673"/>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43516" y="2159845"/>
            <a:ext cx="10058400" cy="3657600"/>
          </a:xfrm>
        </p:spPr>
        <p:txBody>
          <a:bodyPr/>
          <a:lstStyle>
            <a:lvl1pPr marL="0" indent="0">
              <a:buNone/>
              <a:defRPr>
                <a:solidFill>
                  <a:schemeClr val="bg1"/>
                </a:solidFill>
                <a:latin typeface="Avenir Next LT Com Regular" panose="020B0503020202020204" pitchFamily="34" charset="0"/>
              </a:defRPr>
            </a:lvl1pPr>
          </a:lstStyle>
          <a:p>
            <a:r>
              <a:rPr lang="en-US" dirty="0"/>
              <a:t>column chart</a:t>
            </a:r>
          </a:p>
        </p:txBody>
      </p:sp>
    </p:spTree>
    <p:extLst>
      <p:ext uri="{BB962C8B-B14F-4D97-AF65-F5344CB8AC3E}">
        <p14:creationId xmlns:p14="http://schemas.microsoft.com/office/powerpoint/2010/main" val="134803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9" cy="838200"/>
          </a:xfrm>
        </p:spPr>
        <p:txBody>
          <a:bodyPr/>
          <a:lstStyle>
            <a:lvl1pPr>
              <a:defRPr>
                <a:solidFill>
                  <a:schemeClr val="tx2"/>
                </a:solidFill>
                <a:latin typeface="Avenir 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0765" y="1666332"/>
            <a:ext cx="11049674" cy="382731"/>
          </a:xfrm>
          <a:ln w="12700">
            <a:miter lim="400000"/>
          </a:ln>
        </p:spPr>
        <p:txBody>
          <a:bodyPr lIns="0" tIns="0" rIns="0" bIns="0">
            <a:noAutofit/>
          </a:bodyPr>
          <a:lstStyle>
            <a:lvl1pPr>
              <a:defRPr lang="en-US" sz="1800" b="1" smtClean="0">
                <a:solidFill>
                  <a:schemeClr val="tx1"/>
                </a:solidFill>
              </a:defRPr>
            </a:lvl1pPr>
            <a:lvl2pPr>
              <a:defRPr lang="en-US" smtClean="0"/>
            </a:lvl2pPr>
            <a:lvl3pPr>
              <a:defRPr lang="en-US" smtClean="0"/>
            </a:lvl3pPr>
          </a:lstStyle>
          <a:p>
            <a:pPr lvl="0"/>
            <a:r>
              <a:rPr lang="en-GB"/>
              <a:t>Click to edit Master text styles</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1074420" y="2177288"/>
            <a:ext cx="10058400" cy="3657600"/>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359859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ank Hed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8" name="TextBox 7"/>
          <p:cNvSpPr txBox="1"/>
          <p:nvPr userDrawn="1"/>
        </p:nvSpPr>
        <p:spPr>
          <a:xfrm>
            <a:off x="2178718" y="2799264"/>
            <a:ext cx="7944452"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ts val="2400"/>
              </a:lnSpc>
              <a:spcBef>
                <a:spcPts val="0"/>
              </a:spcBef>
              <a:spcAft>
                <a:spcPts val="600"/>
              </a:spcAft>
              <a:buClrTx/>
              <a:buSzTx/>
              <a:buFontTx/>
              <a:buNone/>
              <a:tabLst/>
            </a:pPr>
            <a:r>
              <a:rPr kumimoji="0" lang="en-US" sz="1800" b="1" i="0" u="none" strike="noStrike" cap="none" spc="0" normalizeH="0" baseline="0" dirty="0">
                <a:ln>
                  <a:noFill/>
                </a:ln>
                <a:solidFill>
                  <a:schemeClr val="tx1"/>
                </a:solidFill>
                <a:effectLst/>
                <a:uFillTx/>
                <a:latin typeface="Avenir Next LT Com Regular" panose="020B0503020202020204" pitchFamily="34" charset="0"/>
                <a:ea typeface="Avenir Next LT Com Regular"/>
                <a:cs typeface="Avenir Next LT Com Regular"/>
                <a:sym typeface="Avenir Next LT Com Regular"/>
              </a:rPr>
              <a:t>Figures are past results and are not predictive of results in future periods.</a:t>
            </a:r>
          </a:p>
          <a:p>
            <a:pPr marL="0" marR="0" indent="0" algn="l" defTabSz="457200" rtl="0" fontAlgn="auto" latinLnBrk="0" hangingPunct="0">
              <a:lnSpc>
                <a:spcPts val="2400"/>
              </a:lnSpc>
              <a:spcBef>
                <a:spcPts val="0"/>
              </a:spcBef>
              <a:spcAft>
                <a:spcPts val="0"/>
              </a:spcAft>
              <a:buClrTx/>
              <a:buSzTx/>
              <a:buFontTx/>
              <a:buNone/>
              <a:tabLst/>
            </a:pPr>
            <a:r>
              <a:rPr kumimoji="0" lang="en-US" sz="1800" b="1" i="0" u="none" strike="noStrike" cap="none" spc="0" normalizeH="0" baseline="0" dirty="0">
                <a:ln>
                  <a:noFill/>
                </a:ln>
                <a:solidFill>
                  <a:schemeClr val="tx1"/>
                </a:solidFill>
                <a:effectLst/>
                <a:uFillTx/>
                <a:latin typeface="Avenir Next LT Com Regular" panose="020B0503020202020204" pitchFamily="34" charset="0"/>
                <a:ea typeface="Avenir Next LT Com Regular"/>
                <a:cs typeface="Avenir Next LT Com Regular"/>
                <a:sym typeface="Avenir Next LT Com Regular"/>
              </a:rPr>
              <a:t>Investments are not FDIC-insured, nor are they deposits of or guaranteed by a bank or any other entity, so they may lose value.</a:t>
            </a:r>
          </a:p>
        </p:txBody>
      </p:sp>
    </p:spTree>
    <p:extLst>
      <p:ext uri="{BB962C8B-B14F-4D97-AF65-F5344CB8AC3E}">
        <p14:creationId xmlns:p14="http://schemas.microsoft.com/office/powerpoint/2010/main" val="343753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Section Divider Tite Tex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7" y="838200"/>
            <a:ext cx="11048209" cy="624840"/>
          </a:xfrm>
        </p:spPr>
        <p:txBody>
          <a:bodyPr anchor="t" anchorCtr="0"/>
          <a:lstStyle>
            <a:lvl1pPr>
              <a:defRPr sz="4400" spc="0" baseline="0">
                <a:solidFill>
                  <a:schemeClr val="bg1"/>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07" cy="323634"/>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a:xfrm>
            <a:off x="10908792" y="6464054"/>
            <a:ext cx="711647" cy="126509"/>
          </a:xfrm>
        </p:spPr>
        <p:txBody>
          <a:bodyPr/>
          <a:lstStyle>
            <a:lvl1pPr>
              <a:defRPr>
                <a:solidFill>
                  <a:schemeClr val="bg1"/>
                </a:solidFill>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7" y="2091690"/>
            <a:ext cx="8732523" cy="3486150"/>
          </a:xfrm>
        </p:spPr>
        <p:txBody>
          <a:bodyPr/>
          <a:lstStyle>
            <a:lvl1pPr>
              <a:defRPr sz="4800" b="0" spc="0" baseline="0">
                <a:solidFill>
                  <a:schemeClr val="bg1"/>
                </a:solidFill>
                <a:latin typeface="Avenir Next LT Com Regular" panose="020B0503020202020204" pitchFamily="34" charset="0"/>
              </a:defRPr>
            </a:lvl1pPr>
            <a:lvl2pPr>
              <a:defRPr sz="4800" b="0" spc="0" baseline="0">
                <a:solidFill>
                  <a:schemeClr val="bg1"/>
                </a:solidFill>
                <a:latin typeface="Avenir Next LT Com Regular" panose="020B0503020202020204" pitchFamily="34" charset="0"/>
              </a:defRPr>
            </a:lvl2pPr>
            <a:lvl3pPr>
              <a:defRPr sz="4800" b="0" spc="0" baseline="0">
                <a:solidFill>
                  <a:schemeClr val="bg1"/>
                </a:solidFill>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469533"/>
            <a:ext cx="11048941" cy="368667"/>
          </a:xfrm>
          <a:ln w="12700">
            <a:miter lim="400000"/>
          </a:ln>
        </p:spPr>
        <p:txBody>
          <a:bodyPr lIns="0" tIns="0" rIns="0" bIns="0" anchor="b" anchorCtr="0">
            <a:noAutofit/>
          </a:bodyPr>
          <a:lstStyle>
            <a:lvl1pPr>
              <a:defRPr lang="en-US" sz="2000" b="1" spc="100" baseline="0" smtClean="0">
                <a:solidFill>
                  <a:schemeClr val="accent2">
                    <a:lumMod val="20000"/>
                    <a:lumOff val="80000"/>
                  </a:schemeClr>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8" name="© The Capital Group Companies, Inc."/>
          <p:cNvSpPr txBox="1"/>
          <p:nvPr userDrawn="1"/>
        </p:nvSpPr>
        <p:spPr>
          <a:xfrm>
            <a:off x="571500" y="6463964"/>
            <a:ext cx="2819400" cy="1265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dirty="0">
                <a:solidFill>
                  <a:schemeClr val="bg1"/>
                </a:solidFill>
                <a:latin typeface="Avenir Next LT Com Regular" panose="020B0503020202020204" pitchFamily="34" charset="0"/>
              </a:rPr>
              <a:t>For financial professionals only. Not for use with the public.</a:t>
            </a:r>
          </a:p>
        </p:txBody>
      </p:sp>
    </p:spTree>
    <p:extLst>
      <p:ext uri="{BB962C8B-B14F-4D97-AF65-F5344CB8AC3E}">
        <p14:creationId xmlns:p14="http://schemas.microsoft.com/office/powerpoint/2010/main" val="24578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Section Divider Turquoise">
    <p:bg>
      <p:bgPr>
        <a:solidFill>
          <a:schemeClr val="accent4"/>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71500" y="1497330"/>
            <a:ext cx="9975850" cy="2387615"/>
          </a:xfrm>
          <a:prstGeom prst="rect">
            <a:avLst/>
          </a:prstGeom>
        </p:spPr>
        <p:txBody>
          <a:bodyPr anchor="t"/>
          <a:lstStyle>
            <a:lvl1pPr>
              <a:lnSpc>
                <a:spcPct val="90000"/>
              </a:lnSpc>
              <a:spcAft>
                <a:spcPts val="1200"/>
              </a:spcAft>
              <a:defRPr sz="6600" spc="-72">
                <a:solidFill>
                  <a:srgbClr val="FFFFFF"/>
                </a:solidFill>
                <a:latin typeface="Avenir Next LT Com Regular" panose="020B0503020202020204" pitchFamily="34" charset="0"/>
              </a:defRPr>
            </a:lvl1pPr>
          </a:lstStyle>
          <a:p>
            <a:r>
              <a:rPr lang="en-GB" dirty="0"/>
              <a:t>Click to edit Master title style</a:t>
            </a:r>
            <a:endParaRPr dirty="0"/>
          </a:p>
        </p:txBody>
      </p:sp>
      <p:sp>
        <p:nvSpPr>
          <p:cNvPr id="433" name="Slide Number"/>
          <p:cNvSpPr txBox="1">
            <a:spLocks noGrp="1"/>
          </p:cNvSpPr>
          <p:nvPr>
            <p:ph type="sldNum" sz="quarter" idx="2"/>
          </p:nvPr>
        </p:nvSpPr>
        <p:spPr>
          <a:xfrm>
            <a:off x="10908857" y="6464054"/>
            <a:ext cx="711647" cy="126509"/>
          </a:xfrm>
          <a:prstGeom prst="rect">
            <a:avLst/>
          </a:prstGeom>
        </p:spPr>
        <p:txBody>
          <a:bodyPr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435" name="© The Capital Group Companies, Inc."/>
          <p:cNvSpPr txBox="1"/>
          <p:nvPr/>
        </p:nvSpPr>
        <p:spPr>
          <a:xfrm>
            <a:off x="571500" y="6464054"/>
            <a:ext cx="2747547"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nchorCtr="0">
            <a:spAutoFit/>
          </a:bodyPr>
          <a:lstStyle>
            <a:lvl1pPr algn="l">
              <a:lnSpc>
                <a:spcPct val="110000"/>
              </a:lnSpc>
              <a:spcBef>
                <a:spcPts val="1200"/>
              </a:spcBef>
              <a:defRPr sz="1600">
                <a:solidFill>
                  <a:srgbClr val="FFFFFF">
                    <a:alpha val="75000"/>
                  </a:srgbClr>
                </a:solidFill>
              </a:defRPr>
            </a:lvl1pPr>
          </a:lstStyle>
          <a:p>
            <a:pPr lvl="0"/>
            <a:r>
              <a:rPr lang="en-US" sz="800" dirty="0">
                <a:solidFill>
                  <a:schemeClr val="bg1"/>
                </a:solidFill>
                <a:latin typeface="Avenir Next LT Com Regular" panose="020B0503020202020204" pitchFamily="34" charset="0"/>
              </a:rPr>
              <a:t>For financial professionals only. Not for use with the public.</a:t>
            </a:r>
          </a:p>
        </p:txBody>
      </p:sp>
      <p:sp>
        <p:nvSpPr>
          <p:cNvPr id="438" name="Subtitle"/>
          <p:cNvSpPr>
            <a:spLocks noGrp="1"/>
          </p:cNvSpPr>
          <p:nvPr>
            <p:ph type="body" sz="quarter" idx="14"/>
          </p:nvPr>
        </p:nvSpPr>
        <p:spPr>
          <a:xfrm>
            <a:off x="571500"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200" b="1" spc="-30">
                <a:solidFill>
                  <a:schemeClr val="accent5">
                    <a:lumMod val="10000"/>
                    <a:lumOff val="90000"/>
                  </a:schemeClr>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7" name="Footer Placeholder 2"/>
          <p:cNvSpPr>
            <a:spLocks noGrp="1"/>
          </p:cNvSpPr>
          <p:nvPr>
            <p:ph type="ftr" sz="quarter" idx="10"/>
          </p:nvPr>
        </p:nvSpPr>
        <p:spPr>
          <a:xfrm>
            <a:off x="571498" y="5961888"/>
            <a:ext cx="9397494" cy="320040"/>
          </a:xfrm>
        </p:spPr>
        <p:txBody>
          <a:bodyPr/>
          <a:lstStyle>
            <a:lvl1pPr>
              <a:defRPr>
                <a:solidFill>
                  <a:schemeClr val="bg1"/>
                </a:solidFill>
                <a:latin typeface="Avenir Next LT Com Regular" panose="020B0503020202020204" pitchFamily="34" charset="0"/>
              </a:defRPr>
            </a:lvl1pPr>
          </a:lstStyle>
          <a:p>
            <a:pPr hangingPunct="1">
              <a:lnSpc>
                <a:spcPts val="900"/>
              </a:lnSpc>
            </a:pPr>
            <a:endParaRPr lang="en-GB" dirty="0"/>
          </a:p>
        </p:txBody>
      </p:sp>
    </p:spTree>
    <p:extLst>
      <p:ext uri="{BB962C8B-B14F-4D97-AF65-F5344CB8AC3E}">
        <p14:creationId xmlns:p14="http://schemas.microsoft.com/office/powerpoint/2010/main" val="186860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Quote Sapphire">
    <p:bg>
      <p:bgPr>
        <a:solidFill>
          <a:schemeClr val="accent1"/>
        </a:solidFill>
        <a:effectLst/>
      </p:bgPr>
    </p:bg>
    <p:spTree>
      <p:nvGrpSpPr>
        <p:cNvPr id="1" name=""/>
        <p:cNvGrpSpPr/>
        <p:nvPr/>
      </p:nvGrpSpPr>
      <p:grpSpPr>
        <a:xfrm>
          <a:off x="0" y="0"/>
          <a:ext cx="0" cy="0"/>
          <a:chOff x="0" y="0"/>
          <a:chExt cx="0" cy="0"/>
        </a:xfrm>
      </p:grpSpPr>
      <p:sp>
        <p:nvSpPr>
          <p:cNvPr id="580" name="Body Level One…"/>
          <p:cNvSpPr txBox="1">
            <a:spLocks noGrp="1"/>
          </p:cNvSpPr>
          <p:nvPr>
            <p:ph type="body" idx="1" hasCustomPrompt="1"/>
          </p:nvPr>
        </p:nvSpPr>
        <p:spPr>
          <a:xfrm>
            <a:off x="576072" y="1405890"/>
            <a:ext cx="10933938" cy="3348990"/>
          </a:xfrm>
          <a:prstGeom prst="rect">
            <a:avLst/>
          </a:prstGeom>
        </p:spPr>
        <p:txBody>
          <a:bodyPr/>
          <a:lstStyle>
            <a:lvl1pPr marL="182880" indent="-182880">
              <a:lnSpc>
                <a:spcPct val="100000"/>
              </a:lnSpc>
              <a:spcBef>
                <a:spcPts val="0"/>
              </a:spcBef>
              <a:spcAft>
                <a:spcPts val="0"/>
              </a:spcAft>
              <a:defRPr sz="4000" b="0">
                <a:solidFill>
                  <a:srgbClr val="FFFFFF"/>
                </a:solidFill>
                <a:latin typeface="Avenir Next LT Com Regular" panose="020B0503020202020204" pitchFamily="34" charset="0"/>
                <a:ea typeface="+mn-ea"/>
                <a:cs typeface="+mn-cs"/>
                <a:sym typeface="Avenir Next LT Com Demi"/>
              </a:defRPr>
            </a:lvl1pPr>
            <a:lvl2pPr marL="274320" indent="-274320">
              <a:lnSpc>
                <a:spcPct val="100000"/>
              </a:lnSpc>
              <a:defRPr sz="4000" b="0">
                <a:solidFill>
                  <a:srgbClr val="FFFFFF"/>
                </a:solidFill>
                <a:latin typeface="+mj-lt"/>
                <a:ea typeface="+mn-ea"/>
                <a:cs typeface="+mn-cs"/>
                <a:sym typeface="Avenir Next LT Com Demi"/>
              </a:defRPr>
            </a:lvl2pPr>
            <a:lvl3pPr marL="274320" indent="-274320">
              <a:lnSpc>
                <a:spcPct val="100000"/>
              </a:lnSpc>
              <a:defRPr sz="4000" b="0">
                <a:solidFill>
                  <a:srgbClr val="FFFFFF"/>
                </a:solidFill>
                <a:latin typeface="+mj-lt"/>
                <a:ea typeface="+mn-ea"/>
                <a:cs typeface="+mn-cs"/>
                <a:sym typeface="Avenir Next LT Com Demi"/>
              </a:defRPr>
            </a:lvl3pPr>
            <a:lvl4pPr marL="266700" indent="76200">
              <a:lnSpc>
                <a:spcPct val="100000"/>
              </a:lnSpc>
              <a:defRPr sz="6000" b="1">
                <a:solidFill>
                  <a:srgbClr val="FFFFFF"/>
                </a:solidFill>
                <a:latin typeface="+mn-lt"/>
                <a:ea typeface="+mn-ea"/>
                <a:cs typeface="+mn-cs"/>
                <a:sym typeface="Avenir Next LT Com Demi"/>
              </a:defRPr>
            </a:lvl4pPr>
            <a:lvl5pPr marL="266700" indent="190500">
              <a:lnSpc>
                <a:spcPct val="100000"/>
              </a:lnSpc>
              <a:defRPr sz="6000" b="1">
                <a:solidFill>
                  <a:srgbClr val="FFFFFF"/>
                </a:solidFill>
                <a:latin typeface="+mn-lt"/>
                <a:ea typeface="+mn-ea"/>
                <a:cs typeface="+mn-cs"/>
                <a:sym typeface="Avenir Next LT Com Demi"/>
              </a:defRPr>
            </a:lvl5pPr>
          </a:lstStyle>
          <a:p>
            <a:r>
              <a:rPr lang="en-US" dirty="0"/>
              <a:t>“</a:t>
            </a:r>
            <a:r>
              <a:rPr dirty="0"/>
              <a:t>Body Level One</a:t>
            </a:r>
            <a:br>
              <a:rPr lang="en-US" dirty="0"/>
            </a:br>
            <a:r>
              <a:rPr dirty="0"/>
              <a:t>Body Level Two</a:t>
            </a:r>
            <a:br>
              <a:rPr lang="en-US" dirty="0"/>
            </a:br>
            <a:r>
              <a:rPr dirty="0"/>
              <a:t>Body Level Three</a:t>
            </a:r>
          </a:p>
        </p:txBody>
      </p:sp>
      <p:sp>
        <p:nvSpPr>
          <p:cNvPr id="581" name="Slide Number"/>
          <p:cNvSpPr txBox="1">
            <a:spLocks noGrp="1"/>
          </p:cNvSpPr>
          <p:nvPr>
            <p:ph type="sldNum" sz="quarter" idx="2"/>
          </p:nvPr>
        </p:nvSpPr>
        <p:spPr>
          <a:xfrm>
            <a:off x="10908857" y="6464054"/>
            <a:ext cx="711647" cy="126509"/>
          </a:xfrm>
          <a:prstGeom prst="rect">
            <a:avLst/>
          </a:prstGeom>
        </p:spPr>
        <p:txBody>
          <a:bodyPr wrap="square" anchor="b" anchorCtr="0"/>
          <a:lstStyle>
            <a:lvl1pPr>
              <a:defRPr>
                <a:solidFill>
                  <a:schemeClr val="bg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582" name="Firstname Lastname"/>
          <p:cNvSpPr txBox="1">
            <a:spLocks noGrp="1"/>
          </p:cNvSpPr>
          <p:nvPr>
            <p:ph type="body" sz="quarter" idx="13"/>
          </p:nvPr>
        </p:nvSpPr>
        <p:spPr>
          <a:xfrm>
            <a:off x="576072" y="5090619"/>
            <a:ext cx="10933938" cy="304341"/>
          </a:xfrm>
          <a:prstGeom prst="rect">
            <a:avLst/>
          </a:prstGeom>
        </p:spPr>
        <p:txBody>
          <a:bodyPr wrap="square" lIns="182880" anchor="b" anchorCtr="0">
            <a:noAutofit/>
          </a:bodyPr>
          <a:lstStyle>
            <a:lvl1pPr>
              <a:lnSpc>
                <a:spcPct val="100000"/>
              </a:lnSpc>
              <a:spcBef>
                <a:spcPts val="0"/>
              </a:spcBef>
              <a:defRPr sz="2000" b="1">
                <a:solidFill>
                  <a:srgbClr val="FFFFFF"/>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583" name="Title"/>
          <p:cNvSpPr txBox="1">
            <a:spLocks noGrp="1"/>
          </p:cNvSpPr>
          <p:nvPr>
            <p:ph type="body" sz="quarter" idx="14"/>
          </p:nvPr>
        </p:nvSpPr>
        <p:spPr>
          <a:xfrm>
            <a:off x="576072" y="5499952"/>
            <a:ext cx="10933938" cy="276999"/>
          </a:xfrm>
          <a:prstGeom prst="rect">
            <a:avLst/>
          </a:prstGeom>
        </p:spPr>
        <p:txBody>
          <a:bodyPr wrap="square" lIns="182880">
            <a:spAutoFit/>
          </a:bodyPr>
          <a:lstStyle>
            <a:lvl1pPr>
              <a:lnSpc>
                <a:spcPct val="100000"/>
              </a:lnSpc>
              <a:spcBef>
                <a:spcPts val="0"/>
              </a:spcBef>
              <a:defRPr sz="1800">
                <a:solidFill>
                  <a:schemeClr val="bg1"/>
                </a:solidFill>
                <a:latin typeface="Avenir Next LT Com Regular" panose="020B0503020202020204" pitchFamily="34" charset="0"/>
              </a:defRPr>
            </a:lvl1pPr>
          </a:lstStyle>
          <a:p>
            <a:pPr lvl="0"/>
            <a:r>
              <a:rPr lang="en-GB" dirty="0"/>
              <a:t>Click to edit Master text styles</a:t>
            </a:r>
          </a:p>
        </p:txBody>
      </p:sp>
      <p:sp>
        <p:nvSpPr>
          <p:cNvPr id="586" name="© The Capital Group Companies, Inc."/>
          <p:cNvSpPr txBox="1"/>
          <p:nvPr/>
        </p:nvSpPr>
        <p:spPr>
          <a:xfrm>
            <a:off x="576072" y="6464054"/>
            <a:ext cx="2747547"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spAutoFit/>
          </a:bodyPr>
          <a:lstStyle>
            <a:lvl1pPr algn="l">
              <a:lnSpc>
                <a:spcPct val="110000"/>
              </a:lnSpc>
              <a:spcBef>
                <a:spcPts val="1200"/>
              </a:spcBef>
              <a:defRPr sz="1600">
                <a:solidFill>
                  <a:srgbClr val="FFFFFF">
                    <a:alpha val="75000"/>
                  </a:srgbClr>
                </a:solidFill>
              </a:defRPr>
            </a:lvl1pPr>
          </a:lstStyle>
          <a:p>
            <a:pPr lvl="0"/>
            <a:r>
              <a:rPr lang="en-US" sz="800" dirty="0">
                <a:solidFill>
                  <a:schemeClr val="bg1"/>
                </a:solidFill>
                <a:latin typeface="Avenir Next LT Com Regular" panose="020B0503020202020204" pitchFamily="34" charset="0"/>
              </a:rPr>
              <a:t>For financial professionals only. Not for use with the public.</a:t>
            </a:r>
          </a:p>
        </p:txBody>
      </p:sp>
    </p:spTree>
    <p:extLst>
      <p:ext uri="{BB962C8B-B14F-4D97-AF65-F5344CB8AC3E}">
        <p14:creationId xmlns:p14="http://schemas.microsoft.com/office/powerpoint/2010/main" val="351958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Quote Aperture Headshot">
    <p:spTree>
      <p:nvGrpSpPr>
        <p:cNvPr id="1" name=""/>
        <p:cNvGrpSpPr/>
        <p:nvPr/>
      </p:nvGrpSpPr>
      <p:grpSpPr>
        <a:xfrm>
          <a:off x="0" y="0"/>
          <a:ext cx="0" cy="0"/>
          <a:chOff x="0" y="0"/>
          <a:chExt cx="0" cy="0"/>
        </a:xfrm>
      </p:grpSpPr>
      <p:sp>
        <p:nvSpPr>
          <p:cNvPr id="648" name="Image"/>
          <p:cNvSpPr>
            <a:spLocks noGrp="1"/>
          </p:cNvSpPr>
          <p:nvPr>
            <p:ph type="pic" sz="half" idx="13"/>
          </p:nvPr>
        </p:nvSpPr>
        <p:spPr>
          <a:xfrm>
            <a:off x="794655" y="1084179"/>
            <a:ext cx="2743199" cy="2743200"/>
          </a:xfrm>
          <a:prstGeom prst="ellipse">
            <a:avLst/>
          </a:prstGeom>
          <a:ln>
            <a:solidFill>
              <a:schemeClr val="bg1">
                <a:lumMod val="75000"/>
              </a:schemeClr>
            </a:solidFill>
          </a:ln>
        </p:spPr>
        <p:txBody>
          <a:bodyPr lIns="0" tIns="0" rIns="0" bIns="0" anchor="ctr" anchorCtr="1">
            <a:noAutofit/>
          </a:bodyPr>
          <a:lstStyle>
            <a:lvl1pPr>
              <a:defRPr>
                <a:latin typeface="Avenir Next LT Com Regular" panose="020B0503020202020204" pitchFamily="34" charset="0"/>
              </a:defRPr>
            </a:lvl1pPr>
          </a:lstStyle>
          <a:p>
            <a:r>
              <a:rPr lang="en-GB" dirty="0"/>
              <a:t>Click icon to add picture</a:t>
            </a:r>
            <a:endParaRPr dirty="0"/>
          </a:p>
        </p:txBody>
      </p:sp>
      <p:sp>
        <p:nvSpPr>
          <p:cNvPr id="649" name="Firstname Lastname"/>
          <p:cNvSpPr txBox="1">
            <a:spLocks noGrp="1"/>
          </p:cNvSpPr>
          <p:nvPr>
            <p:ph type="body" sz="quarter" idx="14"/>
          </p:nvPr>
        </p:nvSpPr>
        <p:spPr>
          <a:xfrm>
            <a:off x="3864428" y="4873954"/>
            <a:ext cx="7607481" cy="304341"/>
          </a:xfrm>
          <a:prstGeom prst="rect">
            <a:avLst/>
          </a:prstGeom>
        </p:spPr>
        <p:txBody>
          <a:bodyPr wrap="square" lIns="182880" anchor="b" anchorCtr="0">
            <a:noAutofit/>
          </a:bodyPr>
          <a:lstStyle>
            <a:lvl1pPr>
              <a:lnSpc>
                <a:spcPct val="100000"/>
              </a:lnSpc>
              <a:spcBef>
                <a:spcPts val="0"/>
              </a:spcBef>
              <a:defRPr sz="2000" b="1">
                <a:solidFill>
                  <a:schemeClr val="tx1"/>
                </a:solidFill>
                <a:latin typeface="Avenir Next LT Com Regular" panose="020B0503020202020204" pitchFamily="34" charset="0"/>
                <a:ea typeface="+mn-ea"/>
                <a:cs typeface="+mn-cs"/>
                <a:sym typeface="Avenir Next LT Com Demi"/>
              </a:defRPr>
            </a:lvl1pPr>
          </a:lstStyle>
          <a:p>
            <a:pPr lvl="0"/>
            <a:r>
              <a:rPr lang="en-GB" dirty="0"/>
              <a:t>Click to edit Master text styles</a:t>
            </a:r>
          </a:p>
        </p:txBody>
      </p:sp>
      <p:sp>
        <p:nvSpPr>
          <p:cNvPr id="650" name="Title"/>
          <p:cNvSpPr txBox="1">
            <a:spLocks noGrp="1"/>
          </p:cNvSpPr>
          <p:nvPr>
            <p:ph type="body" sz="quarter" idx="15"/>
          </p:nvPr>
        </p:nvSpPr>
        <p:spPr>
          <a:xfrm>
            <a:off x="3864428" y="5242930"/>
            <a:ext cx="7607477" cy="273814"/>
          </a:xfrm>
          <a:prstGeom prst="rect">
            <a:avLst/>
          </a:prstGeom>
        </p:spPr>
        <p:txBody>
          <a:bodyPr lIns="182880">
            <a:noAutofit/>
          </a:bodyPr>
          <a:lstStyle>
            <a:lvl1pPr>
              <a:lnSpc>
                <a:spcPct val="100000"/>
              </a:lnSpc>
              <a:spcBef>
                <a:spcPts val="0"/>
              </a:spcBef>
              <a:defRPr sz="1800">
                <a:solidFill>
                  <a:schemeClr val="tx1"/>
                </a:solidFill>
                <a:latin typeface="Avenir Next LT Com Regular" panose="020B0503020202020204" pitchFamily="34" charset="0"/>
              </a:defRPr>
            </a:lvl1pPr>
          </a:lstStyle>
          <a:p>
            <a:pPr lvl="0"/>
            <a:r>
              <a:rPr lang="en-GB" dirty="0"/>
              <a:t>Click to edit Master text styles</a:t>
            </a:r>
          </a:p>
        </p:txBody>
      </p:sp>
      <p:sp>
        <p:nvSpPr>
          <p:cNvPr id="651" name="Body Level One…"/>
          <p:cNvSpPr txBox="1">
            <a:spLocks noGrp="1"/>
          </p:cNvSpPr>
          <p:nvPr>
            <p:ph type="body" sz="half" idx="1" hasCustomPrompt="1"/>
          </p:nvPr>
        </p:nvSpPr>
        <p:spPr>
          <a:xfrm>
            <a:off x="3864428" y="1051523"/>
            <a:ext cx="7607481" cy="3418114"/>
          </a:xfrm>
          <a:prstGeom prst="rect">
            <a:avLst/>
          </a:prstGeom>
        </p:spPr>
        <p:txBody>
          <a:bodyPr/>
          <a:lstStyle>
            <a:lvl1pPr marL="182880" indent="-182880">
              <a:lnSpc>
                <a:spcPct val="100000"/>
              </a:lnSpc>
              <a:defRPr sz="3400" b="0">
                <a:solidFill>
                  <a:schemeClr val="tx2"/>
                </a:solidFill>
                <a:latin typeface="Avenir Next LT Com Regular" panose="020B0503020202020204" pitchFamily="34" charset="0"/>
                <a:ea typeface="+mn-ea"/>
                <a:cs typeface="+mn-cs"/>
                <a:sym typeface="Avenir Next LT Com Demi"/>
              </a:defRPr>
            </a:lvl1pPr>
            <a:lvl2pPr marL="0" indent="0">
              <a:lnSpc>
                <a:spcPct val="90000"/>
              </a:lnSpc>
              <a:defRPr sz="3600" b="1">
                <a:solidFill>
                  <a:schemeClr val="accent1"/>
                </a:solidFill>
                <a:latin typeface="+mj-lt"/>
                <a:ea typeface="+mn-ea"/>
                <a:cs typeface="+mn-cs"/>
                <a:sym typeface="Avenir Next LT Com Demi"/>
              </a:defRPr>
            </a:lvl2pPr>
            <a:lvl3pPr marL="0" indent="0">
              <a:lnSpc>
                <a:spcPct val="90000"/>
              </a:lnSpc>
              <a:defRPr sz="3600" b="1">
                <a:solidFill>
                  <a:schemeClr val="accent1"/>
                </a:solidFill>
                <a:latin typeface="+mj-lt"/>
                <a:ea typeface="+mn-ea"/>
                <a:cs typeface="+mn-cs"/>
                <a:sym typeface="Avenir Next LT Com Demi"/>
              </a:defRPr>
            </a:lvl3pPr>
            <a:lvl4pPr marL="0" indent="0">
              <a:lnSpc>
                <a:spcPct val="90000"/>
              </a:lnSpc>
              <a:defRPr sz="3600" b="1">
                <a:solidFill>
                  <a:schemeClr val="accent1"/>
                </a:solidFill>
                <a:latin typeface="+mj-lt"/>
                <a:ea typeface="+mn-ea"/>
                <a:cs typeface="+mn-cs"/>
                <a:sym typeface="Avenir Next LT Com Demi"/>
              </a:defRPr>
            </a:lvl4pPr>
            <a:lvl5pPr marL="0" indent="0">
              <a:lnSpc>
                <a:spcPct val="90000"/>
              </a:lnSpc>
              <a:defRPr sz="3600" b="1">
                <a:solidFill>
                  <a:schemeClr val="accent1"/>
                </a:solidFill>
                <a:latin typeface="+mj-lt"/>
                <a:ea typeface="+mn-ea"/>
                <a:cs typeface="+mn-cs"/>
                <a:sym typeface="Avenir Next LT Com Demi"/>
              </a:defRPr>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endParaRPr dirty="0"/>
          </a:p>
        </p:txBody>
      </p:sp>
      <p:sp>
        <p:nvSpPr>
          <p:cNvPr id="652" name="Slide Number"/>
          <p:cNvSpPr txBox="1">
            <a:spLocks noGrp="1"/>
          </p:cNvSpPr>
          <p:nvPr>
            <p:ph type="sldNum" sz="quarter" idx="2"/>
          </p:nvPr>
        </p:nvSpPr>
        <p:spPr>
          <a:xfrm>
            <a:off x="10908857" y="6464054"/>
            <a:ext cx="711647" cy="126509"/>
          </a:xfrm>
          <a:prstGeom prst="rect">
            <a:avLst/>
          </a:prstGeom>
        </p:spPr>
        <p:txBody>
          <a:bodyPr/>
          <a:lstStyle>
            <a:lvl1pPr>
              <a:defRPr>
                <a:solidFill>
                  <a:schemeClr val="tx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3" name="Footer Placeholder 2"/>
          <p:cNvSpPr>
            <a:spLocks noGrp="1"/>
          </p:cNvSpPr>
          <p:nvPr>
            <p:ph type="ftr" sz="quarter" idx="10"/>
          </p:nvPr>
        </p:nvSpPr>
        <p:spPr>
          <a:xfrm>
            <a:off x="571497" y="5961888"/>
            <a:ext cx="2680521" cy="320040"/>
          </a:xfrm>
        </p:spPr>
        <p:txBody>
          <a:bodyPr/>
          <a:lstStyle>
            <a:lvl1pPr>
              <a:defRPr>
                <a:solidFill>
                  <a:schemeClr val="tx1"/>
                </a:solidFill>
                <a:latin typeface="Avenir Next LT Com Regular" panose="020B0503020202020204" pitchFamily="34" charset="0"/>
              </a:defRPr>
            </a:lvl1pPr>
          </a:lstStyle>
          <a:p>
            <a:pPr hangingPunct="1">
              <a:lnSpc>
                <a:spcPts val="900"/>
              </a:lnSpc>
            </a:pPr>
            <a:endParaRPr lang="en-GB" dirty="0"/>
          </a:p>
        </p:txBody>
      </p:sp>
    </p:spTree>
    <p:extLst>
      <p:ext uri="{BB962C8B-B14F-4D97-AF65-F5344CB8AC3E}">
        <p14:creationId xmlns:p14="http://schemas.microsoft.com/office/powerpoint/2010/main" val="129219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CG-CGAF Bank Hed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Tree>
    <p:extLst>
      <p:ext uri="{BB962C8B-B14F-4D97-AF65-F5344CB8AC3E}">
        <p14:creationId xmlns:p14="http://schemas.microsoft.com/office/powerpoint/2010/main" val="355303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FORMAL Title/Subtitle only">
    <p:spTree>
      <p:nvGrpSpPr>
        <p:cNvPr id="1" name=""/>
        <p:cNvGrpSpPr/>
        <p:nvPr/>
      </p:nvGrpSpPr>
      <p:grpSpPr>
        <a:xfrm>
          <a:off x="0" y="0"/>
          <a:ext cx="0" cy="0"/>
          <a:chOff x="0" y="0"/>
          <a:chExt cx="0" cy="0"/>
        </a:xfrm>
      </p:grpSpPr>
      <p:sp>
        <p:nvSpPr>
          <p:cNvPr id="509" name="Title Text"/>
          <p:cNvSpPr txBox="1">
            <a:spLocks noGrp="1"/>
          </p:cNvSpPr>
          <p:nvPr>
            <p:ph type="title"/>
          </p:nvPr>
        </p:nvSpPr>
        <p:spPr>
          <a:xfrm>
            <a:off x="571500" y="368300"/>
            <a:ext cx="9397492" cy="381000"/>
          </a:xfrm>
          <a:prstGeom prst="rect">
            <a:avLst/>
          </a:prstGeom>
        </p:spPr>
        <p:txBody>
          <a:bodyPr anchor="t"/>
          <a:lstStyle>
            <a:lvl1pPr>
              <a:defRPr sz="2400" spc="-24">
                <a:solidFill>
                  <a:srgbClr val="00539F"/>
                </a:solidFill>
              </a:defRPr>
            </a:lvl1pPr>
          </a:lstStyle>
          <a:p>
            <a:r>
              <a:rPr dirty="0"/>
              <a:t>Title Text</a:t>
            </a:r>
          </a:p>
        </p:txBody>
      </p:sp>
      <p:sp>
        <p:nvSpPr>
          <p:cNvPr id="511" name="Slide Number"/>
          <p:cNvSpPr txBox="1">
            <a:spLocks noGrp="1"/>
          </p:cNvSpPr>
          <p:nvPr>
            <p:ph type="sldNum" sz="quarter" idx="2"/>
          </p:nvPr>
        </p:nvSpPr>
        <p:spPr>
          <a:xfrm>
            <a:off x="10908857" y="6400800"/>
            <a:ext cx="711647" cy="126509"/>
          </a:xfrm>
          <a:prstGeom prst="rect">
            <a:avLst/>
          </a:prstGeom>
        </p:spPr>
        <p:txBody>
          <a:bodyPr/>
          <a:lstStyle>
            <a:lvl1pPr>
              <a:defRPr>
                <a:solidFill>
                  <a:srgbClr val="7D726D"/>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513" name="Subtitle"/>
          <p:cNvSpPr>
            <a:spLocks noGrp="1"/>
          </p:cNvSpPr>
          <p:nvPr>
            <p:ph type="body" sz="quarter" idx="13"/>
          </p:nvPr>
        </p:nvSpPr>
        <p:spPr>
          <a:xfrm>
            <a:off x="571500" y="762000"/>
            <a:ext cx="9397492" cy="266700"/>
          </a:xfrm>
          <a:prstGeom prst="rect">
            <a:avLst/>
          </a:prstGeom>
        </p:spPr>
        <p:txBody>
          <a:bodyPr lIns="0" tIns="0" rIns="0" bIns="0">
            <a:noAutofit/>
          </a:bodyPr>
          <a:lstStyle>
            <a:lvl1pPr>
              <a:lnSpc>
                <a:spcPct val="100000"/>
              </a:lnSpc>
              <a:spcBef>
                <a:spcPts val="0"/>
              </a:spcBef>
              <a:tabLst>
                <a:tab pos="476250" algn="l"/>
              </a:tabLst>
              <a:defRPr b="1">
                <a:solidFill>
                  <a:schemeClr val="tx1"/>
                </a:solidFill>
                <a:latin typeface="Avenir Next LT Com Regular" panose="020B0503020202020204" pitchFamily="34" charset="0"/>
                <a:ea typeface="+mn-ea"/>
                <a:cs typeface="+mn-cs"/>
                <a:sym typeface="Avenir Next LT Com Demi"/>
              </a:defRPr>
            </a:lvl1pPr>
          </a:lstStyle>
          <a:p>
            <a:r>
              <a:rPr dirty="0"/>
              <a:t>Subtitle</a:t>
            </a:r>
          </a:p>
        </p:txBody>
      </p:sp>
      <p:sp>
        <p:nvSpPr>
          <p:cNvPr id="11" name="© The Capital Group Companies, Inc."/>
          <p:cNvSpPr txBox="1"/>
          <p:nvPr userDrawn="1"/>
        </p:nvSpPr>
        <p:spPr>
          <a:xfrm>
            <a:off x="571500" y="6400710"/>
            <a:ext cx="1962076"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5E5E5E"/>
                </a:solidFill>
              </a:defRPr>
            </a:lvl1pPr>
          </a:lstStyle>
          <a:p>
            <a:r>
              <a:rPr lang="en-US" sz="800" dirty="0">
                <a:solidFill>
                  <a:srgbClr val="7D726D"/>
                </a:solidFill>
                <a:latin typeface="Avenir Next LT Com Regular" panose="020B0503020202020204" pitchFamily="34" charset="0"/>
              </a:rPr>
              <a:t>© 2022 Capital Group. All rights reserved.</a:t>
            </a:r>
            <a:endParaRPr sz="800" dirty="0">
              <a:solidFill>
                <a:srgbClr val="7D726D"/>
              </a:solidFill>
              <a:latin typeface="Avenir Next LT Com Regular" panose="020B0503020202020204" pitchFamily="34" charset="0"/>
            </a:endParaRPr>
          </a:p>
        </p:txBody>
      </p:sp>
      <p:sp>
        <p:nvSpPr>
          <p:cNvPr id="12" name="Footnotes"/>
          <p:cNvSpPr txBox="1">
            <a:spLocks noGrp="1"/>
          </p:cNvSpPr>
          <p:nvPr>
            <p:ph type="body" sz="quarter" idx="14"/>
          </p:nvPr>
        </p:nvSpPr>
        <p:spPr>
          <a:xfrm>
            <a:off x="571500" y="6120477"/>
            <a:ext cx="7289800" cy="126509"/>
          </a:xfrm>
          <a:prstGeom prst="rect">
            <a:avLst/>
          </a:prstGeom>
        </p:spPr>
        <p:txBody>
          <a:bodyPr anchor="b">
            <a:spAutoFit/>
          </a:bodyPr>
          <a:lstStyle>
            <a:lvl1pPr>
              <a:lnSpc>
                <a:spcPct val="110000"/>
              </a:lnSpc>
              <a:spcBef>
                <a:spcPts val="600"/>
              </a:spcBef>
              <a:defRPr sz="800">
                <a:solidFill>
                  <a:schemeClr val="accent5"/>
                </a:solidFill>
                <a:latin typeface="Avenir Next LT Com Regular" panose="020B0503020202020204" pitchFamily="34" charset="0"/>
              </a:defRPr>
            </a:lvl1pPr>
          </a:lstStyle>
          <a:p>
            <a:r>
              <a:rPr dirty="0"/>
              <a:t>Footnotes</a:t>
            </a:r>
          </a:p>
        </p:txBody>
      </p:sp>
    </p:spTree>
    <p:extLst>
      <p:ext uri="{BB962C8B-B14F-4D97-AF65-F5344CB8AC3E}">
        <p14:creationId xmlns:p14="http://schemas.microsoft.com/office/powerpoint/2010/main" val="393338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ubtitle Body 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266"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68"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8" y="1672590"/>
            <a:ext cx="3771902" cy="4289298"/>
          </a:xfrm>
        </p:spPr>
        <p:txBody>
          <a:bodyPr/>
          <a:lstStyle>
            <a:lvl1pPr>
              <a:spcBef>
                <a:spcPts val="600"/>
              </a:spcBef>
              <a:defRPr sz="2200">
                <a:latin typeface="Avenir Next LT Com Regular" panose="020B0503020202020204" pitchFamily="34" charset="0"/>
              </a:defRPr>
            </a:lvl1pPr>
            <a:lvl2pPr>
              <a:spcBef>
                <a:spcPts val="0"/>
              </a:spcBef>
              <a:defRPr sz="1800">
                <a:latin typeface="Avenir Next LT Com Regular" panose="020B0503020202020204" pitchFamily="34" charset="0"/>
              </a:defRPr>
            </a:lvl2pPr>
            <a:lvl3pPr>
              <a:spcBef>
                <a:spcPts val="0"/>
              </a:spcBef>
              <a:defRPr sz="160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500" y="914400"/>
            <a:ext cx="11049000" cy="571500"/>
          </a:xfrm>
          <a:ln w="12700">
            <a:miter lim="400000"/>
          </a:ln>
        </p:spPr>
        <p:txBody>
          <a:bodyPr lIns="0" tIns="0" rIns="0" bIns="0">
            <a:noAutofit/>
          </a:bodyPr>
          <a:lstStyle>
            <a:lvl1pPr>
              <a:defRPr lang="en-US" sz="2400" b="1" dirty="0">
                <a:solidFill>
                  <a:schemeClr val="accent1"/>
                </a:solidFill>
                <a:latin typeface="Avenir 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5943601" y="1735177"/>
            <a:ext cx="4076700" cy="3791863"/>
          </a:xfrm>
        </p:spPr>
        <p:txBody>
          <a:bodyPr/>
          <a:lstStyle>
            <a:lvl1pPr marL="0" indent="0">
              <a:buNone/>
              <a:defRPr>
                <a:latin typeface="Avenir Next LT Com Regular" panose="020B0503020202020204" pitchFamily="34" charset="0"/>
              </a:defRPr>
            </a:lvl1pPr>
          </a:lstStyle>
          <a:p>
            <a:r>
              <a:rPr lang="en-US" dirty="0"/>
              <a:t>pie chart</a:t>
            </a:r>
          </a:p>
        </p:txBody>
      </p:sp>
    </p:spTree>
    <p:custDataLst>
      <p:tags r:id="rId1"/>
    </p:custDataLst>
    <p:extLst>
      <p:ext uri="{BB962C8B-B14F-4D97-AF65-F5344CB8AC3E}">
        <p14:creationId xmlns:p14="http://schemas.microsoft.com/office/powerpoint/2010/main" val="190340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Bank hedg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xfrm>
            <a:off x="10908857" y="6400800"/>
            <a:ext cx="711647" cy="126509"/>
          </a:xfrm>
          <a:prstGeom prst="rect">
            <a:avLst/>
          </a:prstGeom>
        </p:spPr>
        <p:txBody>
          <a:bodyPr/>
          <a:lstStyle>
            <a:lvl1pPr>
              <a:defRPr>
                <a:solidFill>
                  <a:srgbClr val="7D726D"/>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2" name="© The Capital Group Companies, Inc."/>
          <p:cNvSpPr txBox="1"/>
          <p:nvPr userDrawn="1"/>
        </p:nvSpPr>
        <p:spPr>
          <a:xfrm>
            <a:off x="571500" y="6400710"/>
            <a:ext cx="1962076"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5E5E5E"/>
                </a:solidFill>
              </a:defRPr>
            </a:lvl1pPr>
          </a:lstStyle>
          <a:p>
            <a:r>
              <a:rPr lang="en-US" sz="800" dirty="0">
                <a:solidFill>
                  <a:srgbClr val="7D726D"/>
                </a:solidFill>
                <a:latin typeface="Avenir Next LT Com Regular" panose="020B0503020202020204" pitchFamily="34" charset="0"/>
              </a:rPr>
              <a:t>© 2021 Capital Group. All rights reserved.</a:t>
            </a:r>
            <a:endParaRPr sz="800" dirty="0">
              <a:solidFill>
                <a:srgbClr val="7D726D"/>
              </a:solidFill>
              <a:latin typeface="Avenir Next LT Com Regular" panose="020B0503020202020204" pitchFamily="34" charset="0"/>
            </a:endParaRPr>
          </a:p>
        </p:txBody>
      </p:sp>
      <p:sp>
        <p:nvSpPr>
          <p:cNvPr id="10" name="TextBox 9"/>
          <p:cNvSpPr txBox="1"/>
          <p:nvPr userDrawn="1"/>
        </p:nvSpPr>
        <p:spPr>
          <a:xfrm>
            <a:off x="1656748" y="2928864"/>
            <a:ext cx="8901112"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ts val="2400"/>
              </a:lnSpc>
              <a:spcBef>
                <a:spcPts val="0"/>
              </a:spcBef>
              <a:spcAft>
                <a:spcPts val="600"/>
              </a:spcAft>
              <a:buClrTx/>
              <a:buSzTx/>
              <a:buFontTx/>
              <a:buNone/>
              <a:tabLst/>
            </a:pPr>
            <a:r>
              <a:rPr kumimoji="0" lang="en-US" sz="18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Figures are past results and are not predictive of results in future periods.</a:t>
            </a:r>
          </a:p>
          <a:p>
            <a:pPr marL="0" marR="0" indent="0" algn="l" defTabSz="457200" rtl="0" fontAlgn="auto" latinLnBrk="0" hangingPunct="0">
              <a:lnSpc>
                <a:spcPts val="24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Investments are not FDIC-insured, nor are they deposits of or guaranteed by a bank or any other entity, so they may lose value.</a:t>
            </a:r>
          </a:p>
        </p:txBody>
      </p:sp>
    </p:spTree>
    <p:extLst>
      <p:ext uri="{BB962C8B-B14F-4D97-AF65-F5344CB8AC3E}">
        <p14:creationId xmlns:p14="http://schemas.microsoft.com/office/powerpoint/2010/main" val="367971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G/AF Title No Aperture">
    <p:bg>
      <p:bgPr>
        <a:solidFill>
          <a:schemeClr val="tx1"/>
        </a:solidFill>
        <a:effectLst/>
      </p:bgPr>
    </p:bg>
    <p:spTree>
      <p:nvGrpSpPr>
        <p:cNvPr id="1" name=""/>
        <p:cNvGrpSpPr/>
        <p:nvPr/>
      </p:nvGrpSpPr>
      <p:grpSpPr>
        <a:xfrm>
          <a:off x="0" y="0"/>
          <a:ext cx="0" cy="0"/>
          <a:chOff x="0" y="0"/>
          <a:chExt cx="0" cy="0"/>
        </a:xfrm>
      </p:grpSpPr>
      <p:sp>
        <p:nvSpPr>
          <p:cNvPr id="117" name="Rectangle"/>
          <p:cNvSpPr/>
          <p:nvPr userDrawn="1"/>
        </p:nvSpPr>
        <p:spPr>
          <a:xfrm>
            <a:off x="0" y="-1"/>
            <a:ext cx="12192001" cy="1835642"/>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dirty="0"/>
          </a:p>
        </p:txBody>
      </p:sp>
      <p:sp>
        <p:nvSpPr>
          <p:cNvPr id="119" name="Title Text"/>
          <p:cNvSpPr txBox="1">
            <a:spLocks noGrp="1"/>
          </p:cNvSpPr>
          <p:nvPr>
            <p:ph type="title"/>
          </p:nvPr>
        </p:nvSpPr>
        <p:spPr>
          <a:xfrm>
            <a:off x="571500" y="1600203"/>
            <a:ext cx="7288306" cy="1598687"/>
          </a:xfrm>
          <a:prstGeom prst="rect">
            <a:avLst/>
          </a:prstGeom>
        </p:spPr>
        <p:txBody>
          <a:bodyPr/>
          <a:lstStyle>
            <a:lvl1pPr>
              <a:defRPr>
                <a:solidFill>
                  <a:srgbClr val="FFFFFF"/>
                </a:solidFill>
              </a:defRPr>
            </a:lvl1pPr>
          </a:lstStyle>
          <a:p>
            <a:r>
              <a:rPr dirty="0"/>
              <a:t>Title Text</a:t>
            </a:r>
          </a:p>
        </p:txBody>
      </p:sp>
      <p:sp>
        <p:nvSpPr>
          <p:cNvPr id="120" name="Slide Number"/>
          <p:cNvSpPr txBox="1">
            <a:spLocks noGrp="1"/>
          </p:cNvSpPr>
          <p:nvPr>
            <p:ph type="sldNum" sz="quarter" idx="2"/>
          </p:nvPr>
        </p:nvSpPr>
        <p:spPr>
          <a:xfrm>
            <a:off x="10908857" y="6400800"/>
            <a:ext cx="711647" cy="126509"/>
          </a:xfrm>
          <a:prstGeom prst="rect">
            <a:avLst/>
          </a:prstGeom>
        </p:spPr>
        <p:txBody>
          <a:bodyPr/>
          <a:lstStyle>
            <a:lvl1pPr>
              <a:defRPr>
                <a:solidFill>
                  <a:srgbClr val="FFFFFF"/>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21" name="Subtitle"/>
          <p:cNvSpPr>
            <a:spLocks noGrp="1"/>
          </p:cNvSpPr>
          <p:nvPr>
            <p:ph type="body" sz="quarter" idx="13"/>
          </p:nvPr>
        </p:nvSpPr>
        <p:spPr>
          <a:xfrm>
            <a:off x="571500" y="3658093"/>
            <a:ext cx="6348822" cy="2088661"/>
          </a:xfrm>
          <a:prstGeom prst="rect">
            <a:avLst/>
          </a:prstGeom>
        </p:spPr>
        <p:txBody>
          <a:bodyPr>
            <a:noAutofit/>
          </a:bodyPr>
          <a:lstStyle>
            <a:lvl1pPr>
              <a:lnSpc>
                <a:spcPct val="100000"/>
              </a:lnSpc>
              <a:spcBef>
                <a:spcPts val="0"/>
              </a:spcBef>
              <a:tabLst>
                <a:tab pos="476250" algn="l"/>
              </a:tabLst>
              <a:defRPr sz="3000" b="1" spc="-30">
                <a:solidFill>
                  <a:srgbClr val="FFFFFF">
                    <a:alpha val="75000"/>
                  </a:srgbClr>
                </a:solidFill>
                <a:latin typeface="Avenir Next LT Com Regular" panose="020B0503020202020204" pitchFamily="34" charset="0"/>
                <a:ea typeface="+mn-ea"/>
                <a:cs typeface="+mn-cs"/>
                <a:sym typeface="Avenir Next LT Com Demi"/>
              </a:defRPr>
            </a:lvl1pPr>
          </a:lstStyle>
          <a:p>
            <a:r>
              <a:rPr dirty="0"/>
              <a:t>Subtitle</a:t>
            </a:r>
          </a:p>
        </p:txBody>
      </p:sp>
      <p:sp>
        <p:nvSpPr>
          <p:cNvPr id="11" name="For financial professionals only. Not for use with the public."/>
          <p:cNvSpPr txBox="1"/>
          <p:nvPr userDrawn="1"/>
        </p:nvSpPr>
        <p:spPr>
          <a:xfrm>
            <a:off x="571500" y="6532790"/>
            <a:ext cx="2747547"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sz="800" dirty="0">
                <a:latin typeface="Avenir Next LT Com Regular" panose="020B0503020202020204" pitchFamily="34" charset="0"/>
              </a:rPr>
              <a:t>For financial professionals only. Not for use with the public.</a:t>
            </a:r>
          </a:p>
        </p:txBody>
      </p:sp>
      <p:sp>
        <p:nvSpPr>
          <p:cNvPr id="12" name="© The Capital Group Companies, Inc."/>
          <p:cNvSpPr txBox="1"/>
          <p:nvPr userDrawn="1"/>
        </p:nvSpPr>
        <p:spPr>
          <a:xfrm>
            <a:off x="571500" y="6400710"/>
            <a:ext cx="1987724"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latin typeface="Avenir Next LT Com Regular" panose="020B0503020202020204" pitchFamily="34" charset="0"/>
              </a:rPr>
              <a:t>© 2018 Capital Group. All rights reserved. </a:t>
            </a:r>
            <a:endParaRPr sz="800" dirty="0">
              <a:latin typeface="Avenir Next LT Com Regular" panose="020B0503020202020204" pitchFamily="34" charset="0"/>
            </a:endParaRPr>
          </a:p>
        </p:txBody>
      </p:sp>
      <p:pic>
        <p:nvPicPr>
          <p:cNvPr id="14" name="CG_Primary_w_R_rgb.ai"/>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03310" y="310924"/>
            <a:ext cx="1917191" cy="737540"/>
          </a:xfrm>
          <a:prstGeom prst="rect">
            <a:avLst/>
          </a:prstGeom>
          <a:ln w="12700">
            <a:miter lim="400000"/>
          </a:ln>
        </p:spPr>
      </p:pic>
      <p:sp>
        <p:nvSpPr>
          <p:cNvPr id="13" name="For financial professionals only. Not for use with the public."/>
          <p:cNvSpPr txBox="1"/>
          <p:nvPr userDrawn="1"/>
        </p:nvSpPr>
        <p:spPr>
          <a:xfrm>
            <a:off x="571500" y="6263640"/>
            <a:ext cx="1425070"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latin typeface="Avenir Next LT Com Regular" panose="020B0503020202020204" pitchFamily="34" charset="0"/>
              </a:rPr>
              <a:t>ABCDEF-xxx-</a:t>
            </a:r>
            <a:r>
              <a:rPr lang="en-US" sz="800" dirty="0" err="1">
                <a:latin typeface="Avenir Next LT Com Regular" panose="020B0503020202020204" pitchFamily="34" charset="0"/>
              </a:rPr>
              <a:t>xxxx</a:t>
            </a:r>
            <a:r>
              <a:rPr lang="en-US" sz="800" dirty="0">
                <a:latin typeface="Avenir Next LT Com Regular" panose="020B0503020202020204" pitchFamily="34" charset="0"/>
              </a:rPr>
              <a:t> </a:t>
            </a:r>
            <a:r>
              <a:rPr lang="en-US" sz="800" dirty="0" err="1">
                <a:latin typeface="Avenir Next LT Com Regular" panose="020B0503020202020204" pitchFamily="34" charset="0"/>
              </a:rPr>
              <a:t>xxxxx</a:t>
            </a:r>
            <a:r>
              <a:rPr lang="en-US" sz="800" dirty="0">
                <a:latin typeface="Avenir Next LT Com Regular" panose="020B0503020202020204" pitchFamily="34" charset="0"/>
              </a:rPr>
              <a:t> </a:t>
            </a:r>
            <a:r>
              <a:rPr lang="en-US" sz="800" dirty="0" err="1">
                <a:latin typeface="Avenir Next LT Com Regular" panose="020B0503020202020204" pitchFamily="34" charset="0"/>
              </a:rPr>
              <a:t>Sxxxxx</a:t>
            </a:r>
            <a:endParaRPr lang="en-US" sz="800" dirty="0">
              <a:latin typeface="Avenir Next LT Com Regular" panose="020B0503020202020204" pitchFamily="34" charset="0"/>
            </a:endParaRPr>
          </a:p>
        </p:txBody>
      </p:sp>
      <p:sp>
        <p:nvSpPr>
          <p:cNvPr id="3" name="Linkage language"/>
          <p:cNvSpPr txBox="1"/>
          <p:nvPr userDrawn="1"/>
        </p:nvSpPr>
        <p:spPr>
          <a:xfrm>
            <a:off x="9695146" y="1235791"/>
            <a:ext cx="1925354" cy="415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000000"/>
                </a:solidFill>
                <a:effectLst/>
                <a:uFillTx/>
                <a:latin typeface="Avenir Next LT Com Regular" panose="020B0503020202020204" pitchFamily="34" charset="0"/>
                <a:ea typeface="Avenir Next LT Com Regular"/>
                <a:cs typeface="Avenir Next LT Com Regular"/>
                <a:sym typeface="Avenir Next LT Com Regular"/>
              </a:rPr>
              <a:t>Capital Group has focused on providing superior long-term results for American Funds since 1931.</a:t>
            </a:r>
          </a:p>
        </p:txBody>
      </p:sp>
    </p:spTree>
    <p:extLst>
      <p:ext uri="{BB962C8B-B14F-4D97-AF65-F5344CB8AC3E}">
        <p14:creationId xmlns:p14="http://schemas.microsoft.com/office/powerpoint/2010/main" val="300628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ORMAL Blank slide">
    <p:spTree>
      <p:nvGrpSpPr>
        <p:cNvPr id="1" name=""/>
        <p:cNvGrpSpPr/>
        <p:nvPr/>
      </p:nvGrpSpPr>
      <p:grpSpPr>
        <a:xfrm>
          <a:off x="0" y="0"/>
          <a:ext cx="0" cy="0"/>
          <a:chOff x="0" y="0"/>
          <a:chExt cx="0" cy="0"/>
        </a:xfrm>
      </p:grpSpPr>
      <p:sp>
        <p:nvSpPr>
          <p:cNvPr id="511" name="Slide Number"/>
          <p:cNvSpPr txBox="1">
            <a:spLocks noGrp="1"/>
          </p:cNvSpPr>
          <p:nvPr>
            <p:ph type="sldNum" sz="quarter" idx="2"/>
          </p:nvPr>
        </p:nvSpPr>
        <p:spPr>
          <a:xfrm>
            <a:off x="10908857" y="6400800"/>
            <a:ext cx="711647" cy="126509"/>
          </a:xfrm>
          <a:prstGeom prst="rect">
            <a:avLst/>
          </a:prstGeom>
        </p:spPr>
        <p:txBody>
          <a:bodyPr/>
          <a:lstStyle>
            <a:lvl1pPr>
              <a:defRPr>
                <a:solidFill>
                  <a:srgbClr val="7D726D"/>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1" name="© The Capital Group Companies, Inc."/>
          <p:cNvSpPr txBox="1"/>
          <p:nvPr userDrawn="1"/>
        </p:nvSpPr>
        <p:spPr>
          <a:xfrm>
            <a:off x="571500" y="6400710"/>
            <a:ext cx="1962076"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5E5E5E"/>
                </a:solidFill>
              </a:defRPr>
            </a:lvl1pPr>
          </a:lstStyle>
          <a:p>
            <a:r>
              <a:rPr lang="en-US" sz="800" dirty="0">
                <a:solidFill>
                  <a:srgbClr val="7D726D"/>
                </a:solidFill>
                <a:latin typeface="Avenir Next LT Com Regular" panose="020B0503020202020204" pitchFamily="34" charset="0"/>
              </a:rPr>
              <a:t>© 2021 Capital Group. All rights reserved.</a:t>
            </a:r>
            <a:endParaRPr sz="800" dirty="0">
              <a:solidFill>
                <a:srgbClr val="7D726D"/>
              </a:solidFill>
              <a:latin typeface="Avenir Next LT Com Regular" panose="020B0503020202020204" pitchFamily="34" charset="0"/>
            </a:endParaRPr>
          </a:p>
        </p:txBody>
      </p:sp>
    </p:spTree>
    <p:extLst>
      <p:ext uri="{BB962C8B-B14F-4D97-AF65-F5344CB8AC3E}">
        <p14:creationId xmlns:p14="http://schemas.microsoft.com/office/powerpoint/2010/main" val="144379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Body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2"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9" y="1671639"/>
            <a:ext cx="3467101" cy="4290250"/>
          </a:xfrm>
        </p:spPr>
        <p:txBody>
          <a:bodyPr/>
          <a:lstStyle>
            <a:lvl1pPr>
              <a:spcBef>
                <a:spcPts val="600"/>
              </a:spcBef>
              <a:defRPr sz="2200">
                <a:latin typeface="Avenir Next LT Com Regular" panose="020B0503020202020204" pitchFamily="34" charset="0"/>
              </a:defRPr>
            </a:lvl1pPr>
            <a:lvl2pPr>
              <a:spcBef>
                <a:spcPts val="0"/>
              </a:spcBef>
              <a:defRPr sz="1800">
                <a:latin typeface="Avenir Next LT Com Regular" panose="020B0503020202020204" pitchFamily="34" charset="0"/>
              </a:defRPr>
            </a:lvl2pPr>
            <a:lvl3pPr>
              <a:spcBef>
                <a:spcPts val="0"/>
              </a:spcBef>
              <a:defRPr sz="160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916848"/>
            <a:ext cx="11049675" cy="52333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343401" y="1681514"/>
            <a:ext cx="7277100" cy="3966251"/>
          </a:xfrm>
        </p:spPr>
        <p:txBody>
          <a:bodyPr/>
          <a:lstStyle>
            <a:lvl1pPr marL="0" indent="0">
              <a:buNone/>
              <a:defRPr>
                <a:latin typeface="Avenir Next LT Com Regular" panose="020B0503020202020204" pitchFamily="34" charset="0"/>
              </a:defRPr>
            </a:lvl1pPr>
          </a:lstStyle>
          <a:p>
            <a:r>
              <a:rPr lang="en-US" dirty="0"/>
              <a:t>column chart</a:t>
            </a:r>
          </a:p>
        </p:txBody>
      </p:sp>
    </p:spTree>
    <p:custDataLst>
      <p:tags r:id="rId1"/>
    </p:custDataLst>
    <p:extLst>
      <p:ext uri="{BB962C8B-B14F-4D97-AF65-F5344CB8AC3E}">
        <p14:creationId xmlns:p14="http://schemas.microsoft.com/office/powerpoint/2010/main" val="347066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Body 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0"/>
            <a:ext cx="11048938"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941"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499" y="1671639"/>
            <a:ext cx="3467101" cy="4290250"/>
          </a:xfrm>
        </p:spPr>
        <p:txBody>
          <a:bodyPr/>
          <a:lstStyle>
            <a:lvl1pPr>
              <a:spcBef>
                <a:spcPts val="600"/>
              </a:spcBef>
              <a:defRPr sz="2200">
                <a:latin typeface="Avenir Next LT Com Regular" panose="020B0503020202020204" pitchFamily="34" charset="0"/>
              </a:defRPr>
            </a:lvl1pPr>
            <a:lvl2pPr>
              <a:spcBef>
                <a:spcPts val="0"/>
              </a:spcBef>
              <a:defRPr sz="1800">
                <a:latin typeface="Avenir Next LT Com Regular" panose="020B0503020202020204" pitchFamily="34" charset="0"/>
              </a:defRPr>
            </a:lvl2pPr>
            <a:lvl3pPr>
              <a:spcBef>
                <a:spcPts val="0"/>
              </a:spcBef>
              <a:defRPr sz="1600">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343400" y="1671639"/>
            <a:ext cx="7277772" cy="3997641"/>
          </a:xfrm>
        </p:spPr>
        <p:txBody>
          <a:bodyPr/>
          <a:lstStyle>
            <a:lvl1pPr marL="0" indent="0">
              <a:buNone/>
              <a:defRPr baseline="0">
                <a:latin typeface="Avenir 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173738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ubtitle Body Half Picture">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6056026" y="0"/>
            <a:ext cx="6135974" cy="6858000"/>
          </a:xfrm>
        </p:spPr>
        <p:txBody>
          <a:bodyPr anchor="ctr" anchorCtr="1"/>
          <a:lstStyle>
            <a:lvl1pPr marL="0" indent="0">
              <a:buNone/>
              <a:defRPr>
                <a:latin typeface="Avenir Next LT Com Regular" panose="020B0503020202020204" pitchFamily="34" charset="0"/>
              </a:defRPr>
            </a:lvl1pPr>
          </a:lstStyle>
          <a:p>
            <a:r>
              <a:rPr lang="en-GB" dirty="0"/>
              <a:t>Click icon to add picture</a:t>
            </a:r>
            <a:endParaRPr lang="en-US" dirty="0"/>
          </a:p>
        </p:txBody>
      </p:sp>
      <p:sp>
        <p:nvSpPr>
          <p:cNvPr id="2" name="Title 1"/>
          <p:cNvSpPr>
            <a:spLocks noGrp="1"/>
          </p:cNvSpPr>
          <p:nvPr>
            <p:ph type="title" hasCustomPrompt="1"/>
          </p:nvPr>
        </p:nvSpPr>
        <p:spPr>
          <a:xfrm>
            <a:off x="571498" y="0"/>
            <a:ext cx="5012005" cy="838200"/>
          </a:xfrm>
        </p:spPr>
        <p:txBody>
          <a:bodyPr/>
          <a:lstStyle>
            <a:lvl1pPr>
              <a:defRPr>
                <a:solidFill>
                  <a:schemeClr val="tx2"/>
                </a:solidFill>
                <a:latin typeface="Avenir 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5012005" cy="323634"/>
          </a:xfrm>
        </p:spPr>
        <p:txBody>
          <a:bodyPr/>
          <a:lstStyle>
            <a:lvl1pPr>
              <a:defRPr>
                <a:latin typeface="Avenir Next LT Com Regular" panose="020B0503020202020204" pitchFamily="34" charset="0"/>
              </a:defRPr>
            </a:lvl1pPr>
          </a:lstStyle>
          <a:p>
            <a:pPr hangingPunct="1">
              <a:lnSpc>
                <a:spcPts val="900"/>
              </a:lnSpc>
            </a:pPr>
            <a:endParaRPr lang="en-GB" dirty="0"/>
          </a:p>
        </p:txBody>
      </p:sp>
      <p:sp>
        <p:nvSpPr>
          <p:cNvPr id="4" name="Slide Number Placeholder 3"/>
          <p:cNvSpPr>
            <a:spLocks noGrp="1"/>
          </p:cNvSpPr>
          <p:nvPr>
            <p:ph type="sldNum" sz="quarter" idx="11"/>
          </p:nvPr>
        </p:nvSpPr>
        <p:spPr/>
        <p:txBody>
          <a:bodyPr/>
          <a:lstStyle>
            <a:lvl1pPr>
              <a:defRPr>
                <a:latin typeface="Avenir Next LT Com Regular" panose="020B0503020202020204" pitchFamily="34" charset="0"/>
              </a:defRPr>
            </a:lvl1pPr>
          </a:lstStyle>
          <a:p>
            <a:pPr>
              <a:lnSpc>
                <a:spcPct val="110000"/>
              </a:lnSpc>
              <a:spcBef>
                <a:spcPts val="1200"/>
              </a:spcBef>
            </a:pPr>
            <a:fld id="{86CB4B4D-7CA3-9044-876B-883B54F8677D}" type="slidenum">
              <a:rPr lang="en-GB" smtClean="0"/>
              <a:pPr>
                <a:lnSpc>
                  <a:spcPct val="110000"/>
                </a:lnSpc>
                <a:spcBef>
                  <a:spcPts val="1200"/>
                </a:spcBef>
              </a:pPr>
              <a:t>‹#›</a:t>
            </a:fld>
            <a:endParaRPr lang="en-GB" dirty="0"/>
          </a:p>
        </p:txBody>
      </p:sp>
      <p:sp>
        <p:nvSpPr>
          <p:cNvPr id="14" name="Text Placeholder 13"/>
          <p:cNvSpPr>
            <a:spLocks noGrp="1"/>
          </p:cNvSpPr>
          <p:nvPr>
            <p:ph type="body" sz="quarter" idx="14"/>
          </p:nvPr>
        </p:nvSpPr>
        <p:spPr>
          <a:xfrm>
            <a:off x="571500" y="1671638"/>
            <a:ext cx="5012338" cy="4167014"/>
          </a:xfrm>
        </p:spPr>
        <p:txBody>
          <a:bodyPr/>
          <a:lstStyle>
            <a:lvl1pPr marL="285750" indent="-285750">
              <a:spcBef>
                <a:spcPts val="600"/>
              </a:spcBef>
              <a:buClr>
                <a:schemeClr val="accent1"/>
              </a:buClr>
              <a:buFont typeface="AvenirNext LT Com Medium" panose="020B0803020202020204" pitchFamily="34" charset="0"/>
              <a:buChar char="•"/>
              <a:defRPr sz="2200">
                <a:solidFill>
                  <a:schemeClr val="tx1"/>
                </a:solidFill>
                <a:latin typeface="Avenir Next LT Com Regular" panose="020B0503020202020204" pitchFamily="34" charset="0"/>
              </a:defRPr>
            </a:lvl1pPr>
            <a:lvl2pPr marL="801688" indent="-284163">
              <a:spcBef>
                <a:spcPts val="0"/>
              </a:spcBef>
              <a:buFont typeface="Arial" panose="020B0604020202020204" pitchFamily="34" charset="0"/>
              <a:buChar char="–"/>
              <a:defRPr sz="2000">
                <a:solidFill>
                  <a:schemeClr val="tx1"/>
                </a:solidFill>
                <a:latin typeface="Avenir Next LT Com Regular" panose="020B0503020202020204" pitchFamily="34" charset="0"/>
              </a:defRPr>
            </a:lvl2pPr>
            <a:lvl3pPr marL="1027113" indent="-225425">
              <a:spcBef>
                <a:spcPts val="0"/>
              </a:spcBef>
              <a:buFont typeface="Arial" panose="020B0604020202020204" pitchFamily="34" charset="0"/>
              <a:buChar char="•"/>
              <a:defRPr sz="1800">
                <a:solidFill>
                  <a:schemeClr val="tx1"/>
                </a:solidFill>
                <a:latin typeface="Avenir Next LT Com Regular" panose="020B0503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6" name="Text Placeholder 15"/>
          <p:cNvSpPr>
            <a:spLocks noGrp="1"/>
          </p:cNvSpPr>
          <p:nvPr>
            <p:ph type="body" sz="quarter" idx="15" hasCustomPrompt="1"/>
          </p:nvPr>
        </p:nvSpPr>
        <p:spPr>
          <a:xfrm>
            <a:off x="571500" y="917074"/>
            <a:ext cx="5012338" cy="664838"/>
          </a:xfrm>
          <a:ln w="12700">
            <a:miter lim="400000"/>
          </a:ln>
        </p:spPr>
        <p:txBody>
          <a:bodyPr lIns="0" tIns="0" rIns="0" bIns="0">
            <a:noAutofit/>
          </a:bodyPr>
          <a:lstStyle>
            <a:lvl1pPr>
              <a:defRPr lang="en-US" sz="2400" b="1" smtClean="0">
                <a:solidFill>
                  <a:schemeClr val="accent1"/>
                </a:solidFill>
                <a:latin typeface="Avenir 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custDataLst>
      <p:tags r:id="rId1"/>
    </p:custDataLst>
    <p:extLst>
      <p:ext uri="{BB962C8B-B14F-4D97-AF65-F5344CB8AC3E}">
        <p14:creationId xmlns:p14="http://schemas.microsoft.com/office/powerpoint/2010/main" val="81760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71500" y="15240"/>
            <a:ext cx="11048940" cy="822960"/>
          </a:xfrm>
          <a:prstGeom prst="rect">
            <a:avLst/>
          </a:prstGeom>
          <a:extLst>
            <a:ext uri="{C572A759-6A51-4108-AA02-DFA0A04FC94B}">
              <ma14:wrappingTextBoxFlag xmlns="" xmlns:ma14="http://schemas.microsoft.com/office/mac/drawingml/2011/main" val="1"/>
            </a:ext>
          </a:extLst>
        </p:spPr>
        <p:txBody>
          <a:bodyPr lIns="0" tIns="0" rIns="0" bIns="0" anchor="b" anchorCtr="0"/>
          <a:lstStyle/>
          <a:p>
            <a:pPr lvl="0" fontAlgn="auto" hangingPunct="1"/>
            <a:r>
              <a:rPr dirty="0"/>
              <a:t>Title </a:t>
            </a:r>
            <a:r>
              <a:rPr lang="en-US" dirty="0"/>
              <a:t>t</a:t>
            </a:r>
            <a:r>
              <a:rPr dirty="0"/>
              <a:t>ext</a:t>
            </a:r>
          </a:p>
        </p:txBody>
      </p:sp>
      <p:sp>
        <p:nvSpPr>
          <p:cNvPr id="8" name="Body Level One…"/>
          <p:cNvSpPr txBox="1">
            <a:spLocks noGrp="1"/>
          </p:cNvSpPr>
          <p:nvPr>
            <p:ph type="body" idx="1"/>
          </p:nvPr>
        </p:nvSpPr>
        <p:spPr>
          <a:xfrm>
            <a:off x="571501" y="1028700"/>
            <a:ext cx="11048940" cy="45142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r>
              <a:rPr dirty="0"/>
              <a:t>Body Level One</a:t>
            </a:r>
          </a:p>
          <a:p>
            <a:pPr lvl="1"/>
            <a:r>
              <a:rPr dirty="0"/>
              <a:t>Body Level Two</a:t>
            </a:r>
          </a:p>
          <a:p>
            <a:pPr lvl="2"/>
            <a:r>
              <a:rPr dirty="0"/>
              <a:t>Body Level Three</a:t>
            </a:r>
          </a:p>
        </p:txBody>
      </p:sp>
      <p:sp>
        <p:nvSpPr>
          <p:cNvPr id="7" name="Footer Placeholder 6"/>
          <p:cNvSpPr>
            <a:spLocks noGrp="1"/>
          </p:cNvSpPr>
          <p:nvPr>
            <p:ph type="ftr" sz="quarter" idx="3"/>
          </p:nvPr>
        </p:nvSpPr>
        <p:spPr>
          <a:xfrm>
            <a:off x="571498" y="5961888"/>
            <a:ext cx="11048940" cy="323634"/>
          </a:xfrm>
          <a:prstGeom prst="rect">
            <a:avLst/>
          </a:prstGeom>
        </p:spPr>
        <p:txBody>
          <a:bodyPr lIns="0" tIns="0" rIns="0" bIns="0" anchor="b">
            <a:noAutofit/>
          </a:bodyPr>
          <a:lstStyle>
            <a:lvl1pPr algn="l">
              <a:lnSpc>
                <a:spcPct val="100000"/>
              </a:lnSpc>
              <a:spcAft>
                <a:spcPts val="300"/>
              </a:spcAft>
              <a:defRPr lang="en-US" sz="800" spc="0" baseline="0" dirty="0">
                <a:solidFill>
                  <a:schemeClr val="tx1"/>
                </a:solidFill>
                <a:latin typeface="Avenir Next LT Com Regular" panose="020B0503020202020204" pitchFamily="34" charset="0"/>
                <a:ea typeface="Avenir Next LT Com Regular" panose="020B0503020202020204" pitchFamily="34" charset="0"/>
                <a:cs typeface="Avenir Next LT Com Regular" panose="020B0503020202020204" pitchFamily="34" charset="0"/>
              </a:defRPr>
            </a:lvl1pPr>
          </a:lstStyle>
          <a:p>
            <a:pPr hangingPunct="1"/>
            <a:endParaRPr lang="en-GB" dirty="0"/>
          </a:p>
        </p:txBody>
      </p:sp>
      <p:sp>
        <p:nvSpPr>
          <p:cNvPr id="16" name="Slide Number"/>
          <p:cNvSpPr txBox="1">
            <a:spLocks noGrp="1"/>
          </p:cNvSpPr>
          <p:nvPr>
            <p:ph type="sldNum" sz="quarter" idx="4"/>
          </p:nvPr>
        </p:nvSpPr>
        <p:spPr>
          <a:xfrm>
            <a:off x="10908792" y="6464054"/>
            <a:ext cx="711647" cy="126509"/>
          </a:xfrm>
          <a:prstGeom prst="rect">
            <a:avLst/>
          </a:prstGeom>
          <a:ln w="12700">
            <a:miter lim="400000"/>
          </a:ln>
        </p:spPr>
        <p:txBody>
          <a:bodyPr wrap="square" lIns="0" tIns="0" rIns="0" bIns="0" anchor="b" anchorCtr="0">
            <a:noAutofit/>
          </a:bodyPr>
          <a:lstStyle>
            <a:lvl1pPr algn="r">
              <a:lnSpc>
                <a:spcPct val="100000"/>
              </a:lnSpc>
              <a:spcBef>
                <a:spcPts val="0"/>
              </a:spcBef>
              <a:defRPr lang="en-US" sz="800" spc="0" baseline="0" smtClean="0">
                <a:solidFill>
                  <a:schemeClr val="tx1"/>
                </a:solidFill>
                <a:latin typeface="Avenir Next LT Com Regular" panose="020B0503020202020204" pitchFamily="34" charset="0"/>
              </a:defRPr>
            </a:lvl1pPr>
          </a:lstStyle>
          <a:p>
            <a:fld id="{86CB4B4D-7CA3-9044-876B-883B54F8677D}" type="slidenum">
              <a:rPr lang="en-GB" smtClean="0"/>
              <a:pPr/>
              <a:t>‹#›</a:t>
            </a:fld>
            <a:endParaRPr lang="en-GB" dirty="0"/>
          </a:p>
        </p:txBody>
      </p:sp>
      <p:sp>
        <p:nvSpPr>
          <p:cNvPr id="19" name="© The Capital Group Companies, Inc."/>
          <p:cNvSpPr txBox="1"/>
          <p:nvPr/>
        </p:nvSpPr>
        <p:spPr>
          <a:xfrm>
            <a:off x="571500" y="6464054"/>
            <a:ext cx="376428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dirty="0">
                <a:solidFill>
                  <a:schemeClr val="tx1"/>
                </a:solidFill>
                <a:latin typeface="Avenir Next LT Com Regular" panose="020B0503020202020204" pitchFamily="34" charset="0"/>
              </a:rPr>
              <a:t>© 202</a:t>
            </a:r>
            <a:r>
              <a:rPr lang="pl-PL" dirty="0">
                <a:solidFill>
                  <a:schemeClr val="tx1"/>
                </a:solidFill>
                <a:latin typeface="Avenir Next LT Com Regular" panose="020B0503020202020204" pitchFamily="34" charset="0"/>
              </a:rPr>
              <a:t>4</a:t>
            </a:r>
            <a:r>
              <a:rPr lang="en-US" dirty="0">
                <a:solidFill>
                  <a:schemeClr val="tx1"/>
                </a:solidFill>
                <a:latin typeface="Avenir Next LT Com Regular" panose="020B0503020202020204" pitchFamily="34" charset="0"/>
              </a:rPr>
              <a:t> Capital Group. All rights reserved.</a:t>
            </a:r>
          </a:p>
        </p:txBody>
      </p:sp>
    </p:spTree>
    <p:custDataLst>
      <p:tags r:id="rId64"/>
    </p:custDataLst>
    <p:extLst>
      <p:ext uri="{BB962C8B-B14F-4D97-AF65-F5344CB8AC3E}">
        <p14:creationId xmlns:p14="http://schemas.microsoft.com/office/powerpoint/2010/main" val="47895375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4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661" r:id="rId29"/>
    <p:sldLayoutId id="2147483662" r:id="rId30"/>
    <p:sldLayoutId id="2147483663" r:id="rId31"/>
    <p:sldLayoutId id="2147483664" r:id="rId32"/>
    <p:sldLayoutId id="2147483665" r:id="rId33"/>
    <p:sldLayoutId id="2147483666" r:id="rId34"/>
    <p:sldLayoutId id="2147483667" r:id="rId35"/>
    <p:sldLayoutId id="2147483668" r:id="rId36"/>
    <p:sldLayoutId id="2147483669" r:id="rId37"/>
    <p:sldLayoutId id="2147483670" r:id="rId38"/>
    <p:sldLayoutId id="2147483672" r:id="rId39"/>
    <p:sldLayoutId id="2147483673" r:id="rId40"/>
    <p:sldLayoutId id="2147483674" r:id="rId41"/>
    <p:sldLayoutId id="2147483675" r:id="rId42"/>
    <p:sldLayoutId id="2147483678" r:id="rId43"/>
    <p:sldLayoutId id="2147483712" r:id="rId44"/>
    <p:sldLayoutId id="2147483680" r:id="rId45"/>
    <p:sldLayoutId id="2147483681" r:id="rId46"/>
    <p:sldLayoutId id="2147483682" r:id="rId47"/>
    <p:sldLayoutId id="2147483686" r:id="rId48"/>
    <p:sldLayoutId id="2147483687" r:id="rId49"/>
    <p:sldLayoutId id="2147483688" r:id="rId50"/>
    <p:sldLayoutId id="2147483689" r:id="rId51"/>
    <p:sldLayoutId id="2147483690" r:id="rId52"/>
    <p:sldLayoutId id="2147483691" r:id="rId53"/>
    <p:sldLayoutId id="2147483692" r:id="rId54"/>
    <p:sldLayoutId id="2147483694" r:id="rId55"/>
    <p:sldLayoutId id="2147483695" r:id="rId56"/>
    <p:sldLayoutId id="2147483696" r:id="rId57"/>
    <p:sldLayoutId id="2147483699" r:id="rId58"/>
    <p:sldLayoutId id="2147483713" r:id="rId59"/>
    <p:sldLayoutId id="2147483701" r:id="rId60"/>
    <p:sldLayoutId id="2147483702" r:id="rId61"/>
    <p:sldLayoutId id="2147483708" r:id="rId6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dirty="0">
          <a:ln>
            <a:noFill/>
          </a:ln>
          <a:solidFill>
            <a:schemeClr val="tx2"/>
          </a:solidFill>
          <a:effectLst/>
          <a:uFillTx/>
          <a:latin typeface="Avenir Next LT Com Regular" panose="020B0503020202020204" pitchFamily="34" charset="0"/>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p:titleStyle>
    <p:bodyStyle>
      <a:lvl1pPr marL="0" marR="0" indent="0" algn="l" defTabSz="228600" rtl="0" eaLnBrk="1" latinLnBrk="0" hangingPunct="1">
        <a:lnSpc>
          <a:spcPct val="100000"/>
        </a:lnSpc>
        <a:spcBef>
          <a:spcPts val="600"/>
        </a:spcBef>
        <a:spcAft>
          <a:spcPts val="1800"/>
        </a:spcAft>
        <a:buClrTx/>
        <a:buSzTx/>
        <a:buFont typeface="AvenirNext LT Com Medium" panose="020B0803020202020204" pitchFamily="34" charset="0"/>
        <a:buNone/>
        <a:tabLst/>
        <a:defRPr sz="2400" b="0" i="0" u="none" strike="noStrike" cap="none" spc="0" baseline="0">
          <a:ln>
            <a:noFill/>
          </a:ln>
          <a:solidFill>
            <a:schemeClr val="tx1"/>
          </a:solidFill>
          <a:uFillTx/>
          <a:latin typeface="Avenir Next LT Com Regular" panose="020B0503020202020204" pitchFamily="34" charset="0"/>
          <a:ea typeface="Avenir Next LT Com Regular" panose="020B0503020202020204" pitchFamily="34" charset="0"/>
          <a:cs typeface="Avenir 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000" b="0" i="0" u="none" strike="noStrike" cap="none" spc="0" baseline="0">
          <a:ln>
            <a:noFill/>
          </a:ln>
          <a:solidFill>
            <a:schemeClr val="tx1"/>
          </a:solidFill>
          <a:uFillTx/>
          <a:latin typeface="Avenir Next LT Com Regular" panose="020B0503020202020204" pitchFamily="34" charset="0"/>
          <a:ea typeface="Avenir Next LT Com Regular" panose="020B0503020202020204" pitchFamily="34" charset="0"/>
          <a:cs typeface="Avenir 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chemeClr val="tx1"/>
          </a:solidFill>
          <a:uFillTx/>
          <a:latin typeface="Avenir Next LT Com Regular" panose="020B0503020202020204" pitchFamily="34" charset="0"/>
          <a:ea typeface="Avenir Next LT Com Regular" panose="020B0503020202020204" pitchFamily="34" charset="0"/>
          <a:cs typeface="Avenir 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p:bodyStyle>
    <p:otherStyle>
      <a:lvl1pPr marL="0" marR="0" indent="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1pPr>
      <a:lvl2pPr marL="0" marR="0" indent="1143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2pPr>
      <a:lvl3pPr marL="0" marR="0" indent="2286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3pPr>
      <a:lvl4pPr marL="0" marR="0" indent="3429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4pPr>
      <a:lvl5pPr marL="0" marR="0" indent="4572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5pPr>
      <a:lvl6pPr marL="0" marR="0" indent="5715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6pPr>
      <a:lvl7pPr marL="0" marR="0" indent="6858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7pPr>
      <a:lvl8pPr marL="0" marR="0" indent="8001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8pPr>
      <a:lvl9pPr marL="0" marR="0" indent="9144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9pPr>
    </p:otherStyle>
  </p:txStyles>
  <p:extLst>
    <p:ext uri="{27BBF7A9-308A-43DC-89C8-2F10F3537804}">
      <p15:sldGuideLst xmlns:p15="http://schemas.microsoft.com/office/powerpoint/2012/main">
        <p15:guide id="1" pos="360">
          <p15:clr>
            <a:srgbClr val="F26B43"/>
          </p15:clr>
        </p15:guide>
        <p15:guide id="2" pos="7320">
          <p15:clr>
            <a:srgbClr val="F26B43"/>
          </p15:clr>
        </p15:guide>
        <p15:guide id="3" orient="horz" pos="528">
          <p15:clr>
            <a:srgbClr val="F26B43"/>
          </p15:clr>
        </p15:guide>
        <p15:guide id="5" orient="horz" pos="3936">
          <p15:clr>
            <a:srgbClr val="F26B43"/>
          </p15:clr>
        </p15:guide>
        <p15:guide id="8" orient="horz" pos="648">
          <p15:clr>
            <a:srgbClr val="F26B43"/>
          </p15:clr>
        </p15:guide>
        <p15:guide id="9" pos="1368">
          <p15:clr>
            <a:srgbClr val="F26B43"/>
          </p15:clr>
        </p15:guide>
        <p15:guide id="10" pos="1560">
          <p15:clr>
            <a:srgbClr val="F26B43"/>
          </p15:clr>
        </p15:guide>
        <p15:guide id="11" pos="2544">
          <p15:clr>
            <a:srgbClr val="F26B43"/>
          </p15:clr>
        </p15:guide>
        <p15:guide id="12" pos="2736">
          <p15:clr>
            <a:srgbClr val="F26B43"/>
          </p15:clr>
        </p15:guide>
        <p15:guide id="13" pos="3744">
          <p15:clr>
            <a:srgbClr val="F26B43"/>
          </p15:clr>
        </p15:guide>
        <p15:guide id="14" pos="3936">
          <p15:clr>
            <a:srgbClr val="F26B43"/>
          </p15:clr>
        </p15:guide>
        <p15:guide id="15" pos="4920">
          <p15:clr>
            <a:srgbClr val="F26B43"/>
          </p15:clr>
        </p15:guide>
        <p15:guide id="16" pos="5112">
          <p15:clr>
            <a:srgbClr val="F26B43"/>
          </p15:clr>
        </p15:guide>
        <p15:guide id="17" pos="6120">
          <p15:clr>
            <a:srgbClr val="F26B43"/>
          </p15:clr>
        </p15:guide>
        <p15:guide id="18" pos="6312">
          <p15:clr>
            <a:srgbClr val="F26B43"/>
          </p15:clr>
        </p15:guide>
        <p15:guide id="19" orient="horz" pos="2160">
          <p15:clr>
            <a:srgbClr val="F26B43"/>
          </p15:clr>
        </p15:guide>
        <p15:guide id="20" orient="horz" pos="2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3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0.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44.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45.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46.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47.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48.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49.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3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6.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7.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38.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39.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CE7774C-0A13-DC5E-277E-B869F8191F8F}"/>
              </a:ext>
            </a:extLst>
          </p:cNvPr>
          <p:cNvSpPr txBox="1"/>
          <p:nvPr/>
        </p:nvSpPr>
        <p:spPr>
          <a:xfrm>
            <a:off x="2187487" y="6360385"/>
            <a:ext cx="65" cy="215444"/>
          </a:xfrm>
          <a:prstGeom prst="rect">
            <a:avLst/>
          </a:prstGeom>
          <a:ln w="12700">
            <a:miter lim="400000"/>
          </a:ln>
        </p:spPr>
        <p:txBody>
          <a:bodyPr wrap="none" lIns="0" tIns="0" rIns="0" bIns="0" rtlCol="0">
            <a:spAutoFit/>
          </a:bodyPr>
          <a:lstStyle/>
          <a:p>
            <a:endParaRPr lang="en-US" sz="1400" b="1" dirty="0" err="1">
              <a:latin typeface="Avenir Next LT Com Regular" panose="020B0503020202020204" pitchFamily="34" charset="0"/>
            </a:endParaRPr>
          </a:p>
        </p:txBody>
      </p:sp>
      <p:sp>
        <p:nvSpPr>
          <p:cNvPr id="13" name="TextBox 12">
            <a:extLst>
              <a:ext uri="{FF2B5EF4-FFF2-40B4-BE49-F238E27FC236}">
                <a16:creationId xmlns:a16="http://schemas.microsoft.com/office/drawing/2014/main" id="{37094363-7FC8-1B74-742C-5DCDE6CADFD8}"/>
              </a:ext>
            </a:extLst>
          </p:cNvPr>
          <p:cNvSpPr txBox="1"/>
          <p:nvPr/>
        </p:nvSpPr>
        <p:spPr>
          <a:xfrm>
            <a:off x="2465344" y="6370488"/>
            <a:ext cx="65" cy="215444"/>
          </a:xfrm>
          <a:prstGeom prst="rect">
            <a:avLst/>
          </a:prstGeom>
          <a:ln w="12700">
            <a:miter lim="400000"/>
          </a:ln>
        </p:spPr>
        <p:txBody>
          <a:bodyPr wrap="none" lIns="0" tIns="0" rIns="0" bIns="0" rtlCol="0">
            <a:spAutoFit/>
          </a:bodyPr>
          <a:lstStyle/>
          <a:p>
            <a:endParaRPr lang="en-US" sz="1400" b="1" dirty="0" err="1">
              <a:latin typeface="Avenir Next LT Com Regular" panose="020B0503020202020204" pitchFamily="34" charset="0"/>
            </a:endParaRPr>
          </a:p>
        </p:txBody>
      </p:sp>
      <p:sp>
        <p:nvSpPr>
          <p:cNvPr id="2" name="For financial professionals only. Not for use with the public.">
            <a:extLst>
              <a:ext uri="{FF2B5EF4-FFF2-40B4-BE49-F238E27FC236}">
                <a16:creationId xmlns:a16="http://schemas.microsoft.com/office/drawing/2014/main" id="{7C6D9FFF-8FFE-20D8-3E1D-49E15C325810}"/>
              </a:ext>
            </a:extLst>
          </p:cNvPr>
          <p:cNvSpPr txBox="1"/>
          <p:nvPr/>
        </p:nvSpPr>
        <p:spPr>
          <a:xfrm>
            <a:off x="571500" y="6310347"/>
            <a:ext cx="3771900"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 Next LT Com Regular" panose="020B0503020202020204" pitchFamily="34" charset="0"/>
              </a:rPr>
              <a:t>RPGEPOSP-010-0324O   CGD/10264-S99347</a:t>
            </a:r>
          </a:p>
        </p:txBody>
      </p:sp>
    </p:spTree>
    <p:custDataLst>
      <p:tags r:id="rId1"/>
    </p:custDataLst>
    <p:extLst>
      <p:ext uri="{BB962C8B-B14F-4D97-AF65-F5344CB8AC3E}">
        <p14:creationId xmlns:p14="http://schemas.microsoft.com/office/powerpoint/2010/main" val="38864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FA61EE2-9E7B-B6AD-F12C-6D601524EAA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4302" y="-1"/>
            <a:ext cx="12346302" cy="6858001"/>
          </a:xfrm>
          <a:prstGeom prst="rect">
            <a:avLst/>
          </a:prstGeom>
        </p:spPr>
      </p:pic>
      <p:sp>
        <p:nvSpPr>
          <p:cNvPr id="11" name="Title 10">
            <a:extLst>
              <a:ext uri="{FF2B5EF4-FFF2-40B4-BE49-F238E27FC236}">
                <a16:creationId xmlns:a16="http://schemas.microsoft.com/office/drawing/2014/main" id="{7B67844F-AECB-C0C6-20D1-B110F0AC36CF}"/>
              </a:ext>
            </a:extLst>
          </p:cNvPr>
          <p:cNvSpPr>
            <a:spLocks noGrp="1"/>
          </p:cNvSpPr>
          <p:nvPr>
            <p:ph type="title"/>
          </p:nvPr>
        </p:nvSpPr>
        <p:spPr>
          <a:xfrm>
            <a:off x="478151" y="1815183"/>
            <a:ext cx="4214815" cy="1195386"/>
          </a:xfrm>
        </p:spPr>
        <p:txBody>
          <a:bodyPr/>
          <a:lstStyle/>
          <a:p>
            <a:r>
              <a:rPr lang="es-US" sz="3600" dirty="0">
                <a:solidFill>
                  <a:schemeClr val="bg1"/>
                </a:solidFill>
              </a:rPr>
              <a:t>¿En qué fondos debería invertir?</a:t>
            </a:r>
          </a:p>
        </p:txBody>
      </p:sp>
      <p:sp>
        <p:nvSpPr>
          <p:cNvPr id="33" name="Text Placeholder 32">
            <a:extLst>
              <a:ext uri="{FF2B5EF4-FFF2-40B4-BE49-F238E27FC236}">
                <a16:creationId xmlns:a16="http://schemas.microsoft.com/office/drawing/2014/main" id="{E9110234-B6BC-1C16-93D8-BD92959F3281}"/>
              </a:ext>
            </a:extLst>
          </p:cNvPr>
          <p:cNvSpPr>
            <a:spLocks noGrp="1"/>
          </p:cNvSpPr>
          <p:nvPr>
            <p:ph type="body" sz="quarter" idx="15"/>
          </p:nvPr>
        </p:nvSpPr>
        <p:spPr>
          <a:xfrm>
            <a:off x="478152" y="3210594"/>
            <a:ext cx="3857628" cy="1438276"/>
          </a:xfrm>
        </p:spPr>
        <p:txBody>
          <a:bodyPr/>
          <a:lstStyle/>
          <a:p>
            <a:r>
              <a:rPr lang="es-US" b="0" dirty="0">
                <a:solidFill>
                  <a:schemeClr val="bg1"/>
                </a:solidFill>
              </a:rPr>
              <a:t>Elija inversiones que </a:t>
            </a:r>
            <a:br>
              <a:rPr lang="es-US" b="0" dirty="0">
                <a:solidFill>
                  <a:schemeClr val="bg1"/>
                </a:solidFill>
              </a:rPr>
            </a:br>
            <a:r>
              <a:rPr lang="es-US" dirty="0">
                <a:solidFill>
                  <a:schemeClr val="bg1"/>
                </a:solidFill>
              </a:rPr>
              <a:t>se alineen con </a:t>
            </a:r>
            <a:br>
              <a:rPr lang="es-US" dirty="0">
                <a:solidFill>
                  <a:schemeClr val="bg1"/>
                </a:solidFill>
              </a:rPr>
            </a:br>
            <a:r>
              <a:rPr lang="es-US" dirty="0">
                <a:solidFill>
                  <a:schemeClr val="bg1"/>
                </a:solidFill>
              </a:rPr>
              <a:t>sus objetivos.</a:t>
            </a:r>
          </a:p>
        </p:txBody>
      </p:sp>
      <p:sp>
        <p:nvSpPr>
          <p:cNvPr id="6" name="© The Capital Group Companies, Inc.">
            <a:extLst>
              <a:ext uri="{FF2B5EF4-FFF2-40B4-BE49-F238E27FC236}">
                <a16:creationId xmlns:a16="http://schemas.microsoft.com/office/drawing/2014/main" id="{18AB787E-61C6-1909-132C-3F9B7444C4DA}"/>
              </a:ext>
            </a:extLst>
          </p:cNvPr>
          <p:cNvSpPr txBox="1"/>
          <p:nvPr/>
        </p:nvSpPr>
        <p:spPr>
          <a:xfrm>
            <a:off x="571500" y="6464054"/>
            <a:ext cx="376428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sp>
        <p:nvSpPr>
          <p:cNvPr id="880" name="Slide Number"/>
          <p:cNvSpPr txBox="1">
            <a:spLocks noGrp="1"/>
          </p:cNvSpPr>
          <p:nvPr>
            <p:ph type="sldNum" sz="quarter" idx="11"/>
          </p:nvPr>
        </p:nvSpPr>
        <p:spPr/>
        <p:txBody>
          <a:bodyPr/>
          <a:lstStyle/>
          <a:p>
            <a:pPr lvl="0"/>
            <a:fld id="{86CB4B4D-7CA3-9044-876B-883B54F8677D}" type="slidenum">
              <a:rPr lang="en-US" noProof="0" smtClean="0">
                <a:solidFill>
                  <a:schemeClr val="bg1"/>
                </a:solidFill>
                <a:sym typeface="Avenir Next LT Com Regular"/>
              </a:rPr>
              <a:pPr lvl="0"/>
              <a:t>10</a:t>
            </a:fld>
            <a:endParaRPr lang="en-US" noProof="0">
              <a:solidFill>
                <a:schemeClr val="bg1"/>
              </a:solidFill>
              <a:sym typeface="Avenir Next LT Com Regular"/>
            </a:endParaRPr>
          </a:p>
        </p:txBody>
      </p:sp>
    </p:spTree>
    <p:custDataLst>
      <p:tags r:id="rId1"/>
    </p:custDataLst>
    <p:extLst>
      <p:ext uri="{BB962C8B-B14F-4D97-AF65-F5344CB8AC3E}">
        <p14:creationId xmlns:p14="http://schemas.microsoft.com/office/powerpoint/2010/main" val="21977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B6472B0-C986-5478-3863-854AEC21070F}"/>
              </a:ext>
            </a:extLst>
          </p:cNvPr>
          <p:cNvSpPr/>
          <p:nvPr/>
        </p:nvSpPr>
        <p:spPr>
          <a:xfrm>
            <a:off x="592604" y="1509753"/>
            <a:ext cx="3468906" cy="4351240"/>
          </a:xfrm>
          <a:prstGeom prst="rect">
            <a:avLst/>
          </a:prstGeom>
          <a:solidFill>
            <a:srgbClr val="06367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21" name="Rectangle 20">
            <a:extLst>
              <a:ext uri="{FF2B5EF4-FFF2-40B4-BE49-F238E27FC236}">
                <a16:creationId xmlns:a16="http://schemas.microsoft.com/office/drawing/2014/main" id="{EBA77E8A-9342-0937-2D77-0C49CA6B741A}"/>
              </a:ext>
            </a:extLst>
          </p:cNvPr>
          <p:cNvSpPr/>
          <p:nvPr/>
        </p:nvSpPr>
        <p:spPr>
          <a:xfrm>
            <a:off x="4361547" y="1509753"/>
            <a:ext cx="3468906" cy="4351240"/>
          </a:xfrm>
          <a:prstGeom prst="rect">
            <a:avLst/>
          </a:prstGeom>
          <a:solidFill>
            <a:srgbClr val="04A6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20" name="Rectangle 19">
            <a:extLst>
              <a:ext uri="{FF2B5EF4-FFF2-40B4-BE49-F238E27FC236}">
                <a16:creationId xmlns:a16="http://schemas.microsoft.com/office/drawing/2014/main" id="{E7A7FD77-2ECB-2B95-E894-4563A73D676C}"/>
              </a:ext>
            </a:extLst>
          </p:cNvPr>
          <p:cNvSpPr/>
          <p:nvPr/>
        </p:nvSpPr>
        <p:spPr>
          <a:xfrm>
            <a:off x="8153400" y="1512848"/>
            <a:ext cx="3468906" cy="4351240"/>
          </a:xfrm>
          <a:prstGeom prst="rect">
            <a:avLst/>
          </a:prstGeom>
          <a:solidFill>
            <a:srgbClr val="ACA39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18" name="TextBox 17">
            <a:extLst>
              <a:ext uri="{FF2B5EF4-FFF2-40B4-BE49-F238E27FC236}">
                <a16:creationId xmlns:a16="http://schemas.microsoft.com/office/drawing/2014/main" id="{8E9869CC-1F51-4599-BAA5-24BF2B474B8A}"/>
              </a:ext>
            </a:extLst>
          </p:cNvPr>
          <p:cNvSpPr txBox="1"/>
          <p:nvPr/>
        </p:nvSpPr>
        <p:spPr>
          <a:xfrm>
            <a:off x="8299705" y="4084417"/>
            <a:ext cx="3176296" cy="1535940"/>
          </a:xfrm>
          <a:prstGeom prst="rect">
            <a:avLst/>
          </a:prstGeom>
          <a:noFill/>
          <a:ln w="25400">
            <a:noFill/>
            <a:miter lim="400000"/>
          </a:ln>
        </p:spPr>
        <p:txBody>
          <a:bodyPr wrap="square" lIns="0" tIns="45720" rIns="0" bIns="0" rtlCol="0">
            <a:no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r>
              <a:rPr lang="es-US" sz="1800" dirty="0">
                <a:solidFill>
                  <a:schemeClr val="bg1"/>
                </a:solidFill>
                <a:latin typeface="Avenir Next LT Com Regular" panose="020B0503020202020204" pitchFamily="34" charset="0"/>
                <a:sym typeface="Avenir Next LT Com Regular"/>
              </a:rPr>
              <a:t>Las inversiones </a:t>
            </a:r>
            <a:r>
              <a:rPr lang="es-US" sz="1800" b="1" dirty="0">
                <a:solidFill>
                  <a:schemeClr val="bg1"/>
                </a:solidFill>
                <a:latin typeface="Avenir Next LT Com Regular" panose="020B0503020202020204" pitchFamily="34" charset="0"/>
                <a:sym typeface="Avenir Next LT Com Regular"/>
              </a:rPr>
              <a:t>en preservación de capital</a:t>
            </a:r>
            <a:r>
              <a:rPr lang="es-US" sz="1800" dirty="0">
                <a:solidFill>
                  <a:schemeClr val="bg1"/>
                </a:solidFill>
                <a:latin typeface="Avenir Next LT Com Regular" panose="020B0503020202020204" pitchFamily="34" charset="0"/>
                <a:sym typeface="Avenir Next LT Com Regular"/>
              </a:rPr>
              <a:t> pretenden preservar sus ahorros, </a:t>
            </a:r>
            <a:br>
              <a:rPr lang="es-US" sz="1800" dirty="0">
                <a:solidFill>
                  <a:schemeClr val="bg1"/>
                </a:solidFill>
                <a:latin typeface="Avenir Next LT Com Regular" panose="020B0503020202020204" pitchFamily="34" charset="0"/>
                <a:sym typeface="Avenir Next LT Com Regular"/>
              </a:rPr>
            </a:br>
            <a:r>
              <a:rPr lang="es-US" sz="1800" dirty="0">
                <a:solidFill>
                  <a:schemeClr val="bg1"/>
                </a:solidFill>
                <a:latin typeface="Avenir Next LT Com Regular" panose="020B0503020202020204" pitchFamily="34" charset="0"/>
                <a:sym typeface="Avenir Next LT Com Regular"/>
              </a:rPr>
              <a:t>pero tienen un bajo potencial de rendimiento.</a:t>
            </a:r>
          </a:p>
        </p:txBody>
      </p:sp>
      <p:sp>
        <p:nvSpPr>
          <p:cNvPr id="17" name="TextBox 16">
            <a:extLst>
              <a:ext uri="{FF2B5EF4-FFF2-40B4-BE49-F238E27FC236}">
                <a16:creationId xmlns:a16="http://schemas.microsoft.com/office/drawing/2014/main" id="{9D6E3CAE-F459-4FF0-BC0F-A154468BAB44}"/>
              </a:ext>
            </a:extLst>
          </p:cNvPr>
          <p:cNvSpPr txBox="1"/>
          <p:nvPr/>
        </p:nvSpPr>
        <p:spPr>
          <a:xfrm>
            <a:off x="4637853" y="4084417"/>
            <a:ext cx="2880000" cy="1187407"/>
          </a:xfrm>
          <a:prstGeom prst="rect">
            <a:avLst/>
          </a:prstGeom>
          <a:noFill/>
          <a:ln w="25400">
            <a:noFill/>
            <a:miter lim="400000"/>
          </a:ln>
        </p:spPr>
        <p:txBody>
          <a:bodyPr wrap="square" lIns="0" tIns="45720" rIns="0" bIns="0" rtlCol="0">
            <a:noAutofit/>
          </a:bodyPr>
          <a:lstStyle/>
          <a:p>
            <a:pPr>
              <a:defRPr/>
            </a:pPr>
            <a:r>
              <a:rPr lang="es-US" sz="1800" dirty="0">
                <a:solidFill>
                  <a:schemeClr val="bg1"/>
                </a:solidFill>
                <a:latin typeface="Avenir Next LT Com Regular" panose="020B0503020202020204" pitchFamily="34" charset="0"/>
                <a:sym typeface="Avenir Next LT Com Regular"/>
              </a:rPr>
              <a:t>Las inversiones </a:t>
            </a:r>
            <a:r>
              <a:rPr kumimoji="0" lang="es-US" sz="1800" b="1" i="0" u="none" strike="noStrike" cap="none" normalizeH="0" baseline="0" noProof="0" dirty="0">
                <a:ln>
                  <a:noFill/>
                </a:ln>
                <a:solidFill>
                  <a:schemeClr val="bg1"/>
                </a:solidFill>
                <a:uLnTx/>
                <a:uFillTx/>
                <a:latin typeface="Avenir Next LT Com Regular" panose="020B0503020202020204" pitchFamily="34" charset="0"/>
                <a:sym typeface="Avenir Next LT Com Regular"/>
              </a:rPr>
              <a:t>orientadas</a:t>
            </a:r>
            <a:r>
              <a:rPr lang="es-US" sz="1800" b="1" dirty="0">
                <a:solidFill>
                  <a:schemeClr val="bg1"/>
                </a:solidFill>
                <a:latin typeface="Avenir Next LT Com Regular" panose="020B0503020202020204" pitchFamily="34" charset="0"/>
                <a:sym typeface="Avenir Next LT Com Regular"/>
              </a:rPr>
              <a:t> </a:t>
            </a:r>
            <a:r>
              <a:rPr kumimoji="0" lang="es-US" sz="1800" b="1" i="0" u="none" strike="noStrike" cap="none" normalizeH="0" noProof="0" dirty="0">
                <a:ln>
                  <a:noFill/>
                </a:ln>
                <a:solidFill>
                  <a:schemeClr val="bg1"/>
                </a:solidFill>
                <a:uLnTx/>
                <a:uFillTx/>
                <a:latin typeface="Avenir Next LT Com Regular" panose="020B0503020202020204" pitchFamily="34" charset="0"/>
                <a:sym typeface="Avenir Next LT Com Regular"/>
              </a:rPr>
              <a:t>a la renta</a:t>
            </a:r>
            <a:r>
              <a:rPr lang="es-US" sz="1800" dirty="0">
                <a:solidFill>
                  <a:schemeClr val="bg1"/>
                </a:solidFill>
                <a:latin typeface="Avenir Next LT Com Regular" panose="020B0503020202020204" pitchFamily="34" charset="0"/>
                <a:sym typeface="Avenir Next LT Com Regular"/>
              </a:rPr>
              <a:t> generalmente han mostrado un menor riesgo y un potencial </a:t>
            </a:r>
            <a:br>
              <a:rPr lang="es-US" sz="1800" dirty="0">
                <a:solidFill>
                  <a:schemeClr val="bg1"/>
                </a:solidFill>
                <a:latin typeface="Avenir Next LT Com Regular" panose="020B0503020202020204" pitchFamily="34" charset="0"/>
                <a:sym typeface="Avenir Next LT Com Regular"/>
              </a:rPr>
            </a:br>
            <a:r>
              <a:rPr lang="es-US" sz="1800" dirty="0">
                <a:solidFill>
                  <a:schemeClr val="bg1"/>
                </a:solidFill>
                <a:latin typeface="Avenir Next LT Com Regular" panose="020B0503020202020204" pitchFamily="34" charset="0"/>
                <a:sym typeface="Avenir Next LT Com Regular"/>
              </a:rPr>
              <a:t>de rendimiento.</a:t>
            </a:r>
          </a:p>
        </p:txBody>
      </p:sp>
      <p:sp>
        <p:nvSpPr>
          <p:cNvPr id="12" name="TextBox 11">
            <a:extLst>
              <a:ext uri="{FF2B5EF4-FFF2-40B4-BE49-F238E27FC236}">
                <a16:creationId xmlns:a16="http://schemas.microsoft.com/office/drawing/2014/main" id="{D3E1BA37-97A8-4D63-A88A-B1B9936A701F}"/>
              </a:ext>
            </a:extLst>
          </p:cNvPr>
          <p:cNvSpPr txBox="1"/>
          <p:nvPr/>
        </p:nvSpPr>
        <p:spPr>
          <a:xfrm>
            <a:off x="868910" y="4084417"/>
            <a:ext cx="2880000" cy="908627"/>
          </a:xfrm>
          <a:prstGeom prst="rect">
            <a:avLst/>
          </a:prstGeom>
          <a:noFill/>
          <a:ln w="25400">
            <a:noFill/>
            <a:miter lim="400000"/>
          </a:ln>
        </p:spPr>
        <p:txBody>
          <a:bodyPr wrap="square" lIns="0" tIns="45720" rIns="0" bIns="0" rtlCol="0">
            <a:noAutofit/>
          </a:bodyPr>
          <a:lstStyle/>
          <a:p>
            <a:pPr>
              <a:defRPr/>
            </a:pPr>
            <a:r>
              <a:rPr kumimoji="0" lang="es-US" sz="1800" i="0" u="none" strike="noStrike" cap="none" normalizeH="0" noProof="0" dirty="0">
                <a:ln>
                  <a:noFill/>
                </a:ln>
                <a:solidFill>
                  <a:schemeClr val="bg1"/>
                </a:solidFill>
                <a:uLnTx/>
                <a:uFillTx/>
                <a:latin typeface="Avenir Next LT Com Regular" panose="020B0503020202020204" pitchFamily="34" charset="0"/>
                <a:sym typeface="Avenir Next LT Com Regular"/>
              </a:rPr>
              <a:t>Las inversiones </a:t>
            </a:r>
            <a:r>
              <a:rPr kumimoji="0" lang="es-US" sz="1800" b="1" i="0" u="none" strike="noStrike" cap="none" normalizeH="0" noProof="0" dirty="0">
                <a:ln>
                  <a:noFill/>
                </a:ln>
                <a:solidFill>
                  <a:schemeClr val="bg1"/>
                </a:solidFill>
                <a:uLnTx/>
                <a:uFillTx/>
                <a:latin typeface="Avenir Next LT Com Regular" panose="020B0503020202020204" pitchFamily="34" charset="0"/>
                <a:sym typeface="Avenir Next LT Com Regular"/>
              </a:rPr>
              <a:t>orientadas al crecimiento </a:t>
            </a:r>
            <a:r>
              <a:rPr lang="es-US" sz="1800" noProof="0" dirty="0">
                <a:solidFill>
                  <a:schemeClr val="bg1"/>
                </a:solidFill>
                <a:latin typeface="Avenir Next LT Com Regular" panose="020B0503020202020204" pitchFamily="34" charset="0"/>
                <a:sym typeface="Avenir Next LT Com Regular"/>
              </a:rPr>
              <a:t>han </a:t>
            </a:r>
            <a:r>
              <a:rPr lang="es-US" sz="1800" dirty="0">
                <a:solidFill>
                  <a:schemeClr val="bg1"/>
                </a:solidFill>
                <a:latin typeface="Avenir Next LT Com Regular" panose="020B0503020202020204" pitchFamily="34" charset="0"/>
                <a:sym typeface="Avenir Next LT Com Regular"/>
              </a:rPr>
              <a:t>tenido un mayor </a:t>
            </a:r>
            <a:r>
              <a:rPr lang="es-US" sz="1800" noProof="0" dirty="0">
                <a:solidFill>
                  <a:schemeClr val="bg1"/>
                </a:solidFill>
                <a:latin typeface="Avenir Next LT Com Regular" panose="020B0503020202020204" pitchFamily="34" charset="0"/>
                <a:sym typeface="Avenir Next LT Com Regular"/>
              </a:rPr>
              <a:t>potencial de riesgo y rendimiento.</a:t>
            </a:r>
          </a:p>
        </p:txBody>
      </p:sp>
      <p:sp>
        <p:nvSpPr>
          <p:cNvPr id="25" name="Title 24">
            <a:extLst>
              <a:ext uri="{FF2B5EF4-FFF2-40B4-BE49-F238E27FC236}">
                <a16:creationId xmlns:a16="http://schemas.microsoft.com/office/drawing/2014/main" id="{A38E11A7-EBC5-5293-6A29-3548C1A0D5FA}"/>
              </a:ext>
            </a:extLst>
          </p:cNvPr>
          <p:cNvSpPr>
            <a:spLocks noGrp="1"/>
          </p:cNvSpPr>
          <p:nvPr>
            <p:ph type="title"/>
          </p:nvPr>
        </p:nvSpPr>
        <p:spPr/>
        <p:txBody>
          <a:bodyPr/>
          <a:lstStyle/>
          <a:p>
            <a:r>
              <a:rPr lang="es-US">
                <a:solidFill>
                  <a:srgbClr val="0A3266"/>
                </a:solidFill>
              </a:rPr>
              <a:t>Acceda a una gama completa de opciones de inversión</a:t>
            </a:r>
          </a:p>
        </p:txBody>
      </p:sp>
      <p:sp>
        <p:nvSpPr>
          <p:cNvPr id="3" name="Oval 2">
            <a:extLst>
              <a:ext uri="{FF2B5EF4-FFF2-40B4-BE49-F238E27FC236}">
                <a16:creationId xmlns:a16="http://schemas.microsoft.com/office/drawing/2014/main" id="{C028C712-3595-092A-771A-CCAC7EA52D00}"/>
              </a:ext>
            </a:extLst>
          </p:cNvPr>
          <p:cNvSpPr/>
          <p:nvPr/>
        </p:nvSpPr>
        <p:spPr>
          <a:xfrm>
            <a:off x="1399210" y="2010303"/>
            <a:ext cx="1855694" cy="185569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grpSp>
        <p:nvGrpSpPr>
          <p:cNvPr id="4" name="Group 3">
            <a:extLst>
              <a:ext uri="{FF2B5EF4-FFF2-40B4-BE49-F238E27FC236}">
                <a16:creationId xmlns:a16="http://schemas.microsoft.com/office/drawing/2014/main" id="{8320562D-E7AB-20C7-EE8A-EF744A39E8F3}"/>
              </a:ext>
            </a:extLst>
          </p:cNvPr>
          <p:cNvGrpSpPr/>
          <p:nvPr/>
        </p:nvGrpSpPr>
        <p:grpSpPr>
          <a:xfrm>
            <a:off x="5168153" y="2010303"/>
            <a:ext cx="1855694" cy="1855694"/>
            <a:chOff x="5101618" y="2010303"/>
            <a:chExt cx="1855694" cy="1855694"/>
          </a:xfrm>
        </p:grpSpPr>
        <p:sp>
          <p:nvSpPr>
            <p:cNvPr id="15" name="Oval 14">
              <a:extLst>
                <a:ext uri="{FF2B5EF4-FFF2-40B4-BE49-F238E27FC236}">
                  <a16:creationId xmlns:a16="http://schemas.microsoft.com/office/drawing/2014/main" id="{17F484B3-25A6-0524-0022-C2551B657DEA}"/>
                </a:ext>
              </a:extLst>
            </p:cNvPr>
            <p:cNvSpPr/>
            <p:nvPr/>
          </p:nvSpPr>
          <p:spPr>
            <a:xfrm>
              <a:off x="5101618" y="2010303"/>
              <a:ext cx="1855694" cy="185569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7" name="Picture 6" descr="Icon&#10;&#10;Description automatically generated">
              <a:extLst>
                <a:ext uri="{FF2B5EF4-FFF2-40B4-BE49-F238E27FC236}">
                  <a16:creationId xmlns:a16="http://schemas.microsoft.com/office/drawing/2014/main" id="{A67361AB-9970-67D5-9B52-3383D15E03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57038" y="2273302"/>
              <a:ext cx="1441631" cy="1230661"/>
            </a:xfrm>
            <a:prstGeom prst="rect">
              <a:avLst/>
            </a:prstGeom>
          </p:spPr>
        </p:pic>
      </p:grpSp>
      <p:grpSp>
        <p:nvGrpSpPr>
          <p:cNvPr id="5" name="Group 4">
            <a:extLst>
              <a:ext uri="{FF2B5EF4-FFF2-40B4-BE49-F238E27FC236}">
                <a16:creationId xmlns:a16="http://schemas.microsoft.com/office/drawing/2014/main" id="{23F85882-C097-C8F3-C988-8AFCD8CD1A78}"/>
              </a:ext>
            </a:extLst>
          </p:cNvPr>
          <p:cNvGrpSpPr/>
          <p:nvPr/>
        </p:nvGrpSpPr>
        <p:grpSpPr>
          <a:xfrm>
            <a:off x="8960006" y="2010303"/>
            <a:ext cx="1855694" cy="1855694"/>
            <a:chOff x="8907326" y="2010303"/>
            <a:chExt cx="1855694" cy="1855694"/>
          </a:xfrm>
        </p:grpSpPr>
        <p:sp>
          <p:nvSpPr>
            <p:cNvPr id="16" name="Oval 15">
              <a:extLst>
                <a:ext uri="{FF2B5EF4-FFF2-40B4-BE49-F238E27FC236}">
                  <a16:creationId xmlns:a16="http://schemas.microsoft.com/office/drawing/2014/main" id="{B503678C-48D3-4C0C-CF31-34153ADB6617}"/>
                </a:ext>
              </a:extLst>
            </p:cNvPr>
            <p:cNvSpPr/>
            <p:nvPr/>
          </p:nvSpPr>
          <p:spPr>
            <a:xfrm>
              <a:off x="8907326" y="2010303"/>
              <a:ext cx="1855694" cy="185569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9" name="Picture 8" descr="Icon&#10;&#10;Description automatically generated">
              <a:extLst>
                <a:ext uri="{FF2B5EF4-FFF2-40B4-BE49-F238E27FC236}">
                  <a16:creationId xmlns:a16="http://schemas.microsoft.com/office/drawing/2014/main" id="{0D5A0E83-BBD6-D5C5-1F6D-E7B00F142F4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09619" y="2181840"/>
              <a:ext cx="1251108" cy="1269781"/>
            </a:xfrm>
            <a:prstGeom prst="rect">
              <a:avLst/>
            </a:prstGeom>
          </p:spPr>
        </p:pic>
      </p:grpSp>
      <p:sp>
        <p:nvSpPr>
          <p:cNvPr id="31" name="Slide Number">
            <a:extLst>
              <a:ext uri="{FF2B5EF4-FFF2-40B4-BE49-F238E27FC236}">
                <a16:creationId xmlns:a16="http://schemas.microsoft.com/office/drawing/2014/main" id="{F2CC665A-5F5C-9BBD-E810-5CEBDE3843D2}"/>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ym typeface="Avenir Next LT Com Regular"/>
              </a:rPr>
              <a:pPr lvl="0"/>
              <a:t>11</a:t>
            </a:fld>
            <a:endParaRPr lang="en-US" noProof="0">
              <a:sym typeface="Avenir Next LT Com Regular"/>
            </a:endParaRPr>
          </a:p>
        </p:txBody>
      </p:sp>
      <p:pic>
        <p:nvPicPr>
          <p:cNvPr id="2" name="Picture 1">
            <a:extLst>
              <a:ext uri="{FF2B5EF4-FFF2-40B4-BE49-F238E27FC236}">
                <a16:creationId xmlns:a16="http://schemas.microsoft.com/office/drawing/2014/main" id="{DCC74FD2-0C8A-B360-3C38-603C83E9A107}"/>
              </a:ext>
            </a:extLst>
          </p:cNvPr>
          <p:cNvPicPr>
            <a:picLocks noChangeAspect="1"/>
          </p:cNvPicPr>
          <p:nvPr/>
        </p:nvPicPr>
        <p:blipFill>
          <a:blip r:embed="rId6"/>
          <a:stretch>
            <a:fillRect/>
          </a:stretch>
        </p:blipFill>
        <p:spPr>
          <a:xfrm>
            <a:off x="1700176" y="2313591"/>
            <a:ext cx="1253762" cy="1138030"/>
          </a:xfrm>
          <a:prstGeom prst="rect">
            <a:avLst/>
          </a:prstGeom>
        </p:spPr>
      </p:pic>
    </p:spTree>
    <p:custDataLst>
      <p:tags r:id="rId1"/>
    </p:custDataLst>
    <p:extLst>
      <p:ext uri="{BB962C8B-B14F-4D97-AF65-F5344CB8AC3E}">
        <p14:creationId xmlns:p14="http://schemas.microsoft.com/office/powerpoint/2010/main" val="81989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499C31-4EB3-4918-A67A-96B687BA87CC}"/>
              </a:ext>
            </a:extLst>
          </p:cNvPr>
          <p:cNvPicPr>
            <a:picLocks noChangeAspect="1"/>
          </p:cNvPicPr>
          <p:nvPr/>
        </p:nvPicPr>
        <p:blipFill>
          <a:blip r:embed="rId4">
            <a:extLst>
              <a:ext uri="{28A0092B-C50C-407E-A947-70E740481C1C}">
                <a14:useLocalDpi xmlns:a14="http://schemas.microsoft.com/office/drawing/2010/main" val="0"/>
              </a:ext>
            </a:extLst>
          </a:blip>
          <a:srcRect t="2693" b="2693"/>
          <a:stretch/>
        </p:blipFill>
        <p:spPr>
          <a:xfrm>
            <a:off x="1982130" y="593744"/>
            <a:ext cx="8025306" cy="4627835"/>
          </a:xfrm>
          <a:prstGeom prst="rect">
            <a:avLst/>
          </a:prstGeom>
        </p:spPr>
      </p:pic>
      <p:sp>
        <p:nvSpPr>
          <p:cNvPr id="17" name="Title 16">
            <a:extLst>
              <a:ext uri="{FF2B5EF4-FFF2-40B4-BE49-F238E27FC236}">
                <a16:creationId xmlns:a16="http://schemas.microsoft.com/office/drawing/2014/main" id="{EDAE2CE0-C9E2-8697-57F5-E5DF1128F621}"/>
              </a:ext>
            </a:extLst>
          </p:cNvPr>
          <p:cNvSpPr>
            <a:spLocks noGrp="1"/>
          </p:cNvSpPr>
          <p:nvPr>
            <p:ph type="title"/>
          </p:nvPr>
        </p:nvSpPr>
        <p:spPr/>
        <p:txBody>
          <a:bodyPr/>
          <a:lstStyle/>
          <a:p>
            <a:r>
              <a:rPr lang="es-US">
                <a:solidFill>
                  <a:srgbClr val="0A3266"/>
                </a:solidFill>
              </a:rPr>
              <a:t>Los fondos de fecha establecida simplifican las inversiones</a:t>
            </a:r>
          </a:p>
        </p:txBody>
      </p:sp>
      <p:sp>
        <p:nvSpPr>
          <p:cNvPr id="14" name="Footer Placeholder 2">
            <a:extLst>
              <a:ext uri="{FF2B5EF4-FFF2-40B4-BE49-F238E27FC236}">
                <a16:creationId xmlns:a16="http://schemas.microsoft.com/office/drawing/2014/main" id="{D3A1634F-E983-B171-1A5F-6F65EC9A7A8E}"/>
              </a:ext>
            </a:extLst>
          </p:cNvPr>
          <p:cNvSpPr>
            <a:spLocks noGrp="1"/>
          </p:cNvSpPr>
          <p:nvPr>
            <p:ph type="ftr" sz="quarter" idx="10"/>
          </p:nvPr>
        </p:nvSpPr>
        <p:spPr/>
        <p:txBody>
          <a:bodyPr/>
          <a:lstStyle/>
          <a:p>
            <a:pPr>
              <a:spcBef>
                <a:spcPts val="0"/>
              </a:spcBef>
              <a:spcAft>
                <a:spcPts val="900"/>
              </a:spcAft>
            </a:pPr>
            <a:r>
              <a:rPr lang="es-US" dirty="0"/>
              <a:t>Si bien las carteras de fecha establecida se administran para inversionistas en un período con fecha de jubilación proyectada, la estrategia de asignación no garantiza que se cumplirán las metas de jubilación de los inversionistas. Los profesionales de inversión administran la cartera y la pasan de un enfoque más orientado al crecimiento a una estrategia más orientada a la renta a medida que se acerca la fecha establecida. La fecha establecida es el año que corresponde aproximadamente al año en el cual un inversionista proyecta jubilarse y comenzar a realizar retiros.</a:t>
            </a:r>
            <a:r>
              <a:rPr lang="es-ES" dirty="0"/>
              <a:t> Para la serie de fecha establecida de American </a:t>
            </a:r>
            <a:r>
              <a:rPr lang="es-ES" dirty="0" err="1"/>
              <a:t>Funds</a:t>
            </a:r>
            <a:r>
              <a:rPr lang="es-ES" dirty="0"/>
              <a:t>, los profesionales de inversión...</a:t>
            </a:r>
            <a:r>
              <a:rPr lang="es-US" dirty="0"/>
              <a:t>profesionales de inversión continuarán administrando cada cartera durante aproximadamente 30 años después de que alcance la fecha establecida. </a:t>
            </a:r>
          </a:p>
          <a:p>
            <a:pPr>
              <a:lnSpc>
                <a:spcPts val="900"/>
              </a:lnSpc>
            </a:pPr>
            <a:r>
              <a:rPr lang="es-US" dirty="0"/>
              <a:t>Las asignaciones establecidas que se muestran son hasta el 31 de diciembre del 2023</a:t>
            </a:r>
            <a:r>
              <a:rPr lang="pl-PL" dirty="0"/>
              <a:t> </a:t>
            </a:r>
            <a:r>
              <a:rPr lang="es-US" dirty="0"/>
              <a:t>y están sujetas al criterio del comité de supervisión. La asesora de inversiones anticipa que los activos se invertirán en un rango que no se desvía por arriba o por debajo del 10% </a:t>
            </a:r>
            <a:r>
              <a:rPr lang="es-ES" dirty="0"/>
              <a:t>de las asignaciones que se muestran en el prospecto.</a:t>
            </a:r>
            <a:r>
              <a:rPr lang="es-US" dirty="0"/>
              <a:t> Durante el transcurso del año, se pueden agregar o eliminar fondos subyacentes. </a:t>
            </a:r>
            <a:br>
              <a:rPr lang="es-US" dirty="0"/>
            </a:br>
            <a:r>
              <a:rPr lang="es-US" dirty="0"/>
              <a:t>Visite capitalgroup.com para conocer las asignaciones actuales.</a:t>
            </a:r>
          </a:p>
        </p:txBody>
      </p:sp>
      <p:sp>
        <p:nvSpPr>
          <p:cNvPr id="9" name="Slide Number">
            <a:extLst>
              <a:ext uri="{FF2B5EF4-FFF2-40B4-BE49-F238E27FC236}">
                <a16:creationId xmlns:a16="http://schemas.microsoft.com/office/drawing/2014/main" id="{56CD129F-86F5-025E-CC8B-E1AD7EEB6B71}"/>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ym typeface="Avenir Next LT Com Regular"/>
              </a:rPr>
              <a:pPr lvl="0"/>
              <a:t>12</a:t>
            </a:fld>
            <a:endParaRPr lang="en-US" noProof="0">
              <a:sym typeface="Avenir Next LT Com Regular"/>
            </a:endParaRPr>
          </a:p>
        </p:txBody>
      </p:sp>
      <p:sp>
        <p:nvSpPr>
          <p:cNvPr id="2" name="TextBox 1">
            <a:extLst>
              <a:ext uri="{FF2B5EF4-FFF2-40B4-BE49-F238E27FC236}">
                <a16:creationId xmlns:a16="http://schemas.microsoft.com/office/drawing/2014/main" id="{DADCD29F-E87B-EEB0-F69E-76893A8936BC}"/>
              </a:ext>
            </a:extLst>
          </p:cNvPr>
          <p:cNvSpPr txBox="1"/>
          <p:nvPr/>
        </p:nvSpPr>
        <p:spPr>
          <a:xfrm>
            <a:off x="10550737" y="3399692"/>
            <a:ext cx="65" cy="215444"/>
          </a:xfrm>
          <a:prstGeom prst="rect">
            <a:avLst/>
          </a:prstGeom>
          <a:ln w="12700">
            <a:miter lim="400000"/>
          </a:ln>
        </p:spPr>
        <p:txBody>
          <a:bodyPr wrap="none" lIns="0" tIns="0" rIns="0" bIns="0" rtlCol="0">
            <a:spAutoFit/>
          </a:bodyPr>
          <a:lstStyle/>
          <a:p>
            <a:endParaRPr lang="en-US" sz="1400" b="1" dirty="0" err="1">
              <a:latin typeface="+mn-lt"/>
            </a:endParaRPr>
          </a:p>
        </p:txBody>
      </p:sp>
    </p:spTree>
    <p:custDataLst>
      <p:tags r:id="rId1"/>
    </p:custDataLst>
    <p:extLst>
      <p:ext uri="{BB962C8B-B14F-4D97-AF65-F5344CB8AC3E}">
        <p14:creationId xmlns:p14="http://schemas.microsoft.com/office/powerpoint/2010/main" val="99339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206AFF-7E0D-5EC2-4D62-6CC130CEE2BA}"/>
              </a:ext>
            </a:extLst>
          </p:cNvPr>
          <p:cNvSpPr/>
          <p:nvPr/>
        </p:nvSpPr>
        <p:spPr>
          <a:xfrm>
            <a:off x="571498" y="1550894"/>
            <a:ext cx="11048208" cy="4329953"/>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2" name="Title 1">
            <a:extLst>
              <a:ext uri="{FF2B5EF4-FFF2-40B4-BE49-F238E27FC236}">
                <a16:creationId xmlns:a16="http://schemas.microsoft.com/office/drawing/2014/main" id="{6147DB2D-FDB3-6606-D9CF-069498639389}"/>
              </a:ext>
            </a:extLst>
          </p:cNvPr>
          <p:cNvSpPr>
            <a:spLocks noGrp="1"/>
          </p:cNvSpPr>
          <p:nvPr>
            <p:ph type="title"/>
          </p:nvPr>
        </p:nvSpPr>
        <p:spPr/>
        <p:txBody>
          <a:bodyPr/>
          <a:lstStyle/>
          <a:p>
            <a:r>
              <a:rPr lang="es-US"/>
              <a:t>Elegir un fondo de fecha establecida es fácil</a:t>
            </a:r>
          </a:p>
        </p:txBody>
      </p:sp>
      <p:sp>
        <p:nvSpPr>
          <p:cNvPr id="51" name="Footer Placeholder 2">
            <a:extLst>
              <a:ext uri="{FF2B5EF4-FFF2-40B4-BE49-F238E27FC236}">
                <a16:creationId xmlns:a16="http://schemas.microsoft.com/office/drawing/2014/main" id="{354CDA14-5E14-1B46-837F-25D7D235E777}"/>
              </a:ext>
            </a:extLst>
          </p:cNvPr>
          <p:cNvSpPr>
            <a:spLocks noGrp="1"/>
          </p:cNvSpPr>
          <p:nvPr>
            <p:ph type="ftr" sz="quarter" idx="10"/>
          </p:nvPr>
        </p:nvSpPr>
        <p:spPr/>
        <p:txBody>
          <a:bodyPr/>
          <a:lstStyle/>
          <a:p>
            <a:pPr lvl="0"/>
            <a:r>
              <a:rPr lang="es-US" noProof="0">
                <a:sym typeface="Avenir Next LT Com Regular"/>
              </a:rPr>
              <a:t>En esta tabla, se supone que comenzará a realizar retiros por jubilación a los 65 años. </a:t>
            </a:r>
          </a:p>
          <a:p>
            <a:pPr lvl="0"/>
            <a:r>
              <a:rPr lang="es-US" noProof="0">
                <a:sym typeface="Avenir Next LT Com Regular"/>
              </a:rPr>
              <a:t>Si planea comenzar a realizar retiros en otro momento, es posible que desee elegir otro fondo con fecha establecida que se alinee mejor con sus objetivos de jubilación.</a:t>
            </a:r>
          </a:p>
        </p:txBody>
      </p:sp>
      <p:sp>
        <p:nvSpPr>
          <p:cNvPr id="50" name="Slide Number">
            <a:extLst>
              <a:ext uri="{FF2B5EF4-FFF2-40B4-BE49-F238E27FC236}">
                <a16:creationId xmlns:a16="http://schemas.microsoft.com/office/drawing/2014/main" id="{C6D216C7-B054-CD74-C9E1-EFFD226F268E}"/>
              </a:ext>
            </a:extLst>
          </p:cNvPr>
          <p:cNvSpPr txBox="1">
            <a:spLocks noGrp="1"/>
          </p:cNvSpPr>
          <p:nvPr>
            <p:ph type="sldNum" sz="quarter" idx="11"/>
          </p:nvPr>
        </p:nvSpPr>
        <p:spPr/>
        <p:txBody>
          <a:bodyPr/>
          <a:lstStyle/>
          <a:p>
            <a:pPr lvl="0"/>
            <a:fld id="{86CB4B4D-7CA3-9044-876B-883B54F8677D}" type="slidenum">
              <a:rPr lang="en-US" noProof="0" smtClean="0">
                <a:sym typeface="Avenir Next LT Com Regular"/>
              </a:rPr>
              <a:pPr lvl="0"/>
              <a:t>13</a:t>
            </a:fld>
            <a:endParaRPr lang="en-US" noProof="0">
              <a:sym typeface="Avenir Next LT Com Regular"/>
            </a:endParaRPr>
          </a:p>
        </p:txBody>
      </p:sp>
      <p:sp>
        <p:nvSpPr>
          <p:cNvPr id="14" name="Rectangle 13">
            <a:extLst>
              <a:ext uri="{FF2B5EF4-FFF2-40B4-BE49-F238E27FC236}">
                <a16:creationId xmlns:a16="http://schemas.microsoft.com/office/drawing/2014/main" id="{7AC4318E-1980-AE4B-817C-5E99DBC7C1EC}"/>
              </a:ext>
            </a:extLst>
          </p:cNvPr>
          <p:cNvSpPr>
            <a:spLocks noGrp="1" noRot="1" noMove="1" noResize="1" noEditPoints="1" noAdjustHandles="1" noChangeArrowheads="1" noChangeShapeType="1"/>
          </p:cNvSpPr>
          <p:nvPr/>
        </p:nvSpPr>
        <p:spPr>
          <a:xfrm>
            <a:off x="848693" y="3746473"/>
            <a:ext cx="10494613" cy="18886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spcFirstLastPara="1" lIns="182880" tIns="251999" rIns="182880" bIns="91440" spcCol="38100"/>
          <a:lstStyle/>
          <a:p>
            <a:pPr marL="0" marR="0" lvl="0" indent="0" algn="l" defTabSz="457200" rtl="0" eaLnBrk="1" fontAlgn="auto" latinLnBrk="0" hangingPunct="0">
              <a:lnSpc>
                <a:spcPts val="2000"/>
              </a:lnSpc>
              <a:spcBef>
                <a:spcPts val="0"/>
              </a:spcBef>
              <a:spcAft>
                <a:spcPts val="0"/>
              </a:spcAft>
              <a:buClrTx/>
              <a:buSzTx/>
              <a:buFontTx/>
              <a:buNone/>
              <a:tabLst/>
              <a:defRPr/>
            </a:pPr>
            <a:r>
              <a:rPr kumimoji="0" lang="es-US" sz="1800" b="1" u="none" strike="noStrike" cap="none" normalizeH="0" baseline="0" noProof="0" dirty="0">
                <a:ln>
                  <a:noFill/>
                </a:ln>
                <a:solidFill>
                  <a:schemeClr val="bg1"/>
                </a:solidFill>
                <a:uLnTx/>
                <a:uFillTx/>
                <a:latin typeface="Avenir Next LT Com Regular" panose="020B0503020202020204" pitchFamily="34" charset="0"/>
                <a:ea typeface="Avenir Next LT Com Regular"/>
                <a:cs typeface="Avenir Next LT Com Regular"/>
                <a:sym typeface="Avenir Next LT Com Regular"/>
              </a:rPr>
              <a:t>      Marque la casilla junto al fondo con fecha establecida más próxima a su año de jubilación</a:t>
            </a:r>
          </a:p>
        </p:txBody>
      </p:sp>
      <p:sp>
        <p:nvSpPr>
          <p:cNvPr id="5" name="TextBox 4">
            <a:extLst>
              <a:ext uri="{FF2B5EF4-FFF2-40B4-BE49-F238E27FC236}">
                <a16:creationId xmlns:a16="http://schemas.microsoft.com/office/drawing/2014/main" id="{A2928BF5-E061-0C41-A80B-05B16A2DE4A2}"/>
              </a:ext>
            </a:extLst>
          </p:cNvPr>
          <p:cNvSpPr txBox="1"/>
          <p:nvPr/>
        </p:nvSpPr>
        <p:spPr>
          <a:xfrm>
            <a:off x="431042" y="6792686"/>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venir Next LT Com Regular" panose="020B0503020202020204" pitchFamily="34" charset="0"/>
              <a:sym typeface="Avenir Next LT Com Regular"/>
            </a:endParaRPr>
          </a:p>
        </p:txBody>
      </p:sp>
      <p:sp>
        <p:nvSpPr>
          <p:cNvPr id="48" name="Rectangle 47">
            <a:extLst>
              <a:ext uri="{FF2B5EF4-FFF2-40B4-BE49-F238E27FC236}">
                <a16:creationId xmlns:a16="http://schemas.microsoft.com/office/drawing/2014/main" id="{670C57C3-600D-8149-B928-BE954BAB80E3}"/>
              </a:ext>
            </a:extLst>
          </p:cNvPr>
          <p:cNvSpPr>
            <a:spLocks noChangeAspect="1"/>
          </p:cNvSpPr>
          <p:nvPr/>
        </p:nvSpPr>
        <p:spPr>
          <a:xfrm>
            <a:off x="3899339" y="2367964"/>
            <a:ext cx="677255"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3600" b="1" i="0" u="none" strike="noStrike" cap="none" normalizeH="0" baseline="0" noProof="0" dirty="0">
                <a:ln>
                  <a:noFill/>
                </a:ln>
                <a:solidFill>
                  <a:schemeClr val="tx1"/>
                </a:solidFill>
                <a:uLnTx/>
                <a:uFillTx/>
                <a:latin typeface="Avenir Next LT Com Regular" panose="020B0503020202020204" pitchFamily="34" charset="0"/>
                <a:ea typeface="Avenir Next LT Com Regular"/>
                <a:cs typeface="Avenir Next LT Com Regular"/>
                <a:sym typeface="Avenir Next LT Com Regular"/>
              </a:rPr>
              <a:t>+</a:t>
            </a:r>
          </a:p>
        </p:txBody>
      </p:sp>
      <p:sp>
        <p:nvSpPr>
          <p:cNvPr id="49" name="Rectangle 48">
            <a:extLst>
              <a:ext uri="{FF2B5EF4-FFF2-40B4-BE49-F238E27FC236}">
                <a16:creationId xmlns:a16="http://schemas.microsoft.com/office/drawing/2014/main" id="{DCAE4FF3-A9C5-D442-B85C-27C31B9CF128}"/>
              </a:ext>
            </a:extLst>
          </p:cNvPr>
          <p:cNvSpPr>
            <a:spLocks noChangeAspect="1"/>
          </p:cNvSpPr>
          <p:nvPr/>
        </p:nvSpPr>
        <p:spPr>
          <a:xfrm>
            <a:off x="6654250" y="2367964"/>
            <a:ext cx="677255"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3600" b="1" i="0" u="none" strike="noStrike" cap="none" normalizeH="0" baseline="0" noProof="0" dirty="0">
                <a:ln>
                  <a:noFill/>
                </a:ln>
                <a:solidFill>
                  <a:schemeClr val="tx1"/>
                </a:solidFill>
                <a:uLnTx/>
                <a:uFillTx/>
                <a:latin typeface="Avenir Next LT Com Regular" panose="020B0503020202020204" pitchFamily="34" charset="0"/>
                <a:ea typeface="Avenir Next LT Com Regular"/>
                <a:cs typeface="Avenir Next LT Com Regular"/>
                <a:sym typeface="Avenir Next LT Com Regular"/>
              </a:rPr>
              <a:t>=</a:t>
            </a:r>
          </a:p>
        </p:txBody>
      </p:sp>
      <p:sp>
        <p:nvSpPr>
          <p:cNvPr id="37" name="Bent Up Arrow 36">
            <a:extLst>
              <a:ext uri="{FF2B5EF4-FFF2-40B4-BE49-F238E27FC236}">
                <a16:creationId xmlns:a16="http://schemas.microsoft.com/office/drawing/2014/main" id="{5F9AF4D9-CB2B-F09F-FC2F-8458D0EA4A9A}"/>
              </a:ext>
            </a:extLst>
          </p:cNvPr>
          <p:cNvSpPr/>
          <p:nvPr/>
        </p:nvSpPr>
        <p:spPr>
          <a:xfrm rot="10800000" flipH="1">
            <a:off x="9317115" y="2600324"/>
            <a:ext cx="1538935" cy="967615"/>
          </a:xfrm>
          <a:prstGeom prst="bentUpArrow">
            <a:avLst>
              <a:gd name="adj1" fmla="val 6367"/>
              <a:gd name="adj2" fmla="val 10443"/>
              <a:gd name="adj3" fmla="val 11817"/>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3" name="TextBox 2">
            <a:extLst>
              <a:ext uri="{FF2B5EF4-FFF2-40B4-BE49-F238E27FC236}">
                <a16:creationId xmlns:a16="http://schemas.microsoft.com/office/drawing/2014/main" id="{CF4F553A-9EB8-241B-972D-A3EB75F95B8C}"/>
              </a:ext>
            </a:extLst>
          </p:cNvPr>
          <p:cNvSpPr txBox="1"/>
          <p:nvPr/>
        </p:nvSpPr>
        <p:spPr>
          <a:xfrm>
            <a:off x="571498" y="1131111"/>
            <a:ext cx="3806833" cy="307777"/>
          </a:xfrm>
          <a:prstGeom prst="rect">
            <a:avLst/>
          </a:prstGeom>
          <a:ln w="12700">
            <a:miter lim="400000"/>
          </a:ln>
        </p:spPr>
        <p:txBody>
          <a:bodyPr wrap="square" lIns="0" tIns="0" rIns="0" bIns="0" rtlCol="0">
            <a:spAutoFit/>
          </a:bodyPr>
          <a:lstStyle/>
          <a:p>
            <a:pPr algn="l"/>
            <a:r>
              <a:rPr lang="es-US" sz="2000" b="1" dirty="0">
                <a:solidFill>
                  <a:srgbClr val="005F9E"/>
                </a:solidFill>
                <a:latin typeface="Avenir Next LT Com Regular" panose="020B0503020202020204" pitchFamily="34" charset="0"/>
              </a:rPr>
              <a:t>¿Cuándo planea jubilarse?</a:t>
            </a:r>
          </a:p>
        </p:txBody>
      </p:sp>
      <p:sp>
        <p:nvSpPr>
          <p:cNvPr id="4" name="Rectangle 3">
            <a:extLst>
              <a:ext uri="{FF2B5EF4-FFF2-40B4-BE49-F238E27FC236}">
                <a16:creationId xmlns:a16="http://schemas.microsoft.com/office/drawing/2014/main" id="{037B32CC-7E02-F672-92B5-B610A520B18B}"/>
              </a:ext>
            </a:extLst>
          </p:cNvPr>
          <p:cNvSpPr/>
          <p:nvPr/>
        </p:nvSpPr>
        <p:spPr>
          <a:xfrm>
            <a:off x="2106425" y="1840805"/>
            <a:ext cx="1546578" cy="1546578"/>
          </a:xfrm>
          <a:prstGeom prst="rect">
            <a:avLst/>
          </a:prstGeom>
          <a:solidFill>
            <a:schemeClr val="bg1"/>
          </a:solidFill>
          <a:ln w="2540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6" name="TextBox 5">
            <a:extLst>
              <a:ext uri="{FF2B5EF4-FFF2-40B4-BE49-F238E27FC236}">
                <a16:creationId xmlns:a16="http://schemas.microsoft.com/office/drawing/2014/main" id="{B38F1890-76C5-8579-2B5D-4E14FA173896}"/>
              </a:ext>
            </a:extLst>
          </p:cNvPr>
          <p:cNvSpPr txBox="1"/>
          <p:nvPr/>
        </p:nvSpPr>
        <p:spPr>
          <a:xfrm>
            <a:off x="2224958" y="2327823"/>
            <a:ext cx="1309511" cy="553998"/>
          </a:xfrm>
          <a:prstGeom prst="rect">
            <a:avLst/>
          </a:prstGeom>
          <a:ln w="12700">
            <a:miter lim="400000"/>
          </a:ln>
        </p:spPr>
        <p:txBody>
          <a:bodyPr wrap="square" lIns="0" tIns="0" rIns="0" bIns="0" rtlCol="0">
            <a:spAutoFit/>
          </a:bodyPr>
          <a:lstStyle/>
          <a:p>
            <a:r>
              <a:rPr lang="es-US" sz="3600" b="1">
                <a:solidFill>
                  <a:schemeClr val="accent4"/>
                </a:solidFill>
                <a:latin typeface="AvenirNext LT Com Medium" panose="020B0503020202020204" pitchFamily="34" charset="0"/>
              </a:rPr>
              <a:t>1986</a:t>
            </a:r>
          </a:p>
        </p:txBody>
      </p:sp>
      <p:sp>
        <p:nvSpPr>
          <p:cNvPr id="52" name="Rectangle 51">
            <a:extLst>
              <a:ext uri="{FF2B5EF4-FFF2-40B4-BE49-F238E27FC236}">
                <a16:creationId xmlns:a16="http://schemas.microsoft.com/office/drawing/2014/main" id="{8059F638-0336-491F-654F-C82E8F1C3413}"/>
              </a:ext>
            </a:extLst>
          </p:cNvPr>
          <p:cNvSpPr/>
          <p:nvPr/>
        </p:nvSpPr>
        <p:spPr>
          <a:xfrm>
            <a:off x="4846089" y="1840805"/>
            <a:ext cx="1546578" cy="1546578"/>
          </a:xfrm>
          <a:prstGeom prst="rect">
            <a:avLst/>
          </a:prstGeom>
          <a:solidFill>
            <a:schemeClr val="bg1"/>
          </a:solidFill>
          <a:ln w="2540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53" name="TextBox 52">
            <a:extLst>
              <a:ext uri="{FF2B5EF4-FFF2-40B4-BE49-F238E27FC236}">
                <a16:creationId xmlns:a16="http://schemas.microsoft.com/office/drawing/2014/main" id="{5F2041C3-CFFB-C697-3489-52DC7E0BAC3D}"/>
              </a:ext>
            </a:extLst>
          </p:cNvPr>
          <p:cNvSpPr txBox="1"/>
          <p:nvPr/>
        </p:nvSpPr>
        <p:spPr>
          <a:xfrm>
            <a:off x="4964622" y="2317984"/>
            <a:ext cx="1309511" cy="553998"/>
          </a:xfrm>
          <a:prstGeom prst="rect">
            <a:avLst/>
          </a:prstGeom>
          <a:ln w="12700">
            <a:miter lim="400000"/>
          </a:ln>
        </p:spPr>
        <p:txBody>
          <a:bodyPr wrap="square" lIns="0" tIns="0" rIns="0" bIns="0" rtlCol="0">
            <a:spAutoFit/>
          </a:bodyPr>
          <a:lstStyle/>
          <a:p>
            <a:r>
              <a:rPr lang="es-US" sz="3600" b="1">
                <a:solidFill>
                  <a:schemeClr val="accent4"/>
                </a:solidFill>
                <a:latin typeface="AvenirNext LT Com Medium" panose="020B0503020202020204" pitchFamily="34" charset="0"/>
              </a:rPr>
              <a:t>65</a:t>
            </a:r>
          </a:p>
        </p:txBody>
      </p:sp>
      <p:sp>
        <p:nvSpPr>
          <p:cNvPr id="54" name="Rectangle 53">
            <a:extLst>
              <a:ext uri="{FF2B5EF4-FFF2-40B4-BE49-F238E27FC236}">
                <a16:creationId xmlns:a16="http://schemas.microsoft.com/office/drawing/2014/main" id="{37949043-021D-001C-B888-A92CAA642C91}"/>
              </a:ext>
            </a:extLst>
          </p:cNvPr>
          <p:cNvSpPr/>
          <p:nvPr/>
        </p:nvSpPr>
        <p:spPr>
          <a:xfrm>
            <a:off x="7585445" y="1847411"/>
            <a:ext cx="1546578" cy="1546578"/>
          </a:xfrm>
          <a:prstGeom prst="rect">
            <a:avLst/>
          </a:prstGeom>
          <a:solidFill>
            <a:schemeClr val="accent2"/>
          </a:solidFill>
          <a:ln w="25400" cap="flat">
            <a:solidFill>
              <a:srgbClr val="005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55" name="TextBox 54">
            <a:extLst>
              <a:ext uri="{FF2B5EF4-FFF2-40B4-BE49-F238E27FC236}">
                <a16:creationId xmlns:a16="http://schemas.microsoft.com/office/drawing/2014/main" id="{F8997A91-3F9D-044D-CB77-B9D84F7E5E74}"/>
              </a:ext>
            </a:extLst>
          </p:cNvPr>
          <p:cNvSpPr txBox="1"/>
          <p:nvPr/>
        </p:nvSpPr>
        <p:spPr>
          <a:xfrm>
            <a:off x="7687212" y="2339805"/>
            <a:ext cx="1309511" cy="553998"/>
          </a:xfrm>
          <a:prstGeom prst="rect">
            <a:avLst/>
          </a:prstGeom>
          <a:ln w="12700">
            <a:miter lim="400000"/>
          </a:ln>
        </p:spPr>
        <p:txBody>
          <a:bodyPr wrap="square" lIns="0" tIns="0" rIns="0" bIns="0" rtlCol="0">
            <a:spAutoFit/>
          </a:bodyPr>
          <a:lstStyle/>
          <a:p>
            <a:r>
              <a:rPr lang="es-US" sz="3600" b="1">
                <a:solidFill>
                  <a:schemeClr val="bg1"/>
                </a:solidFill>
                <a:latin typeface="AvenirNext LT Com Medium" panose="020B0503020202020204" pitchFamily="34" charset="0"/>
              </a:rPr>
              <a:t>2051</a:t>
            </a:r>
          </a:p>
        </p:txBody>
      </p:sp>
      <p:sp>
        <p:nvSpPr>
          <p:cNvPr id="77" name="Rectangle 76">
            <a:extLst>
              <a:ext uri="{FF2B5EF4-FFF2-40B4-BE49-F238E27FC236}">
                <a16:creationId xmlns:a16="http://schemas.microsoft.com/office/drawing/2014/main" id="{59830215-A037-48FA-09D5-6AEB06E58289}"/>
              </a:ext>
            </a:extLst>
          </p:cNvPr>
          <p:cNvSpPr>
            <a:spLocks noChangeAspect="1"/>
          </p:cNvSpPr>
          <p:nvPr/>
        </p:nvSpPr>
        <p:spPr>
          <a:xfrm>
            <a:off x="2058568" y="3476081"/>
            <a:ext cx="1642290"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0" tIns="0" rIns="0" bIns="0" spcCol="38100" anchor="ctr">
            <a:spAutoFit/>
          </a:bodyPr>
          <a:lstStyle/>
          <a:p>
            <a:pPr lvl="0" algn="ctr" defTabSz="457200" hangingPunct="0">
              <a:defRPr/>
            </a:pPr>
            <a:r>
              <a:rPr lang="es-US" sz="1200" dirty="0">
                <a:solidFill>
                  <a:schemeClr val="tx1"/>
                </a:solidFill>
                <a:latin typeface="Avenir Next LT Com Regular" panose="020B0503020202020204" pitchFamily="34" charset="0"/>
                <a:ea typeface="Avenir Next LT Com Regular"/>
                <a:cs typeface="Avenir Next LT Com Regular"/>
                <a:sym typeface="Avenir Next LT Com Regular"/>
              </a:rPr>
              <a:t>Año de su nacimiento</a:t>
            </a:r>
          </a:p>
        </p:txBody>
      </p:sp>
      <p:sp>
        <p:nvSpPr>
          <p:cNvPr id="30" name="Rectangle 29">
            <a:extLst>
              <a:ext uri="{FF2B5EF4-FFF2-40B4-BE49-F238E27FC236}">
                <a16:creationId xmlns:a16="http://schemas.microsoft.com/office/drawing/2014/main" id="{B5358687-7064-4548-8F6C-7EE640DEDEBB}"/>
              </a:ext>
            </a:extLst>
          </p:cNvPr>
          <p:cNvSpPr>
            <a:spLocks noChangeAspect="1"/>
          </p:cNvSpPr>
          <p:nvPr/>
        </p:nvSpPr>
        <p:spPr>
          <a:xfrm>
            <a:off x="7059204" y="3484285"/>
            <a:ext cx="2570573"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200" u="none" strike="noStrike" cap="none" normalizeH="0" baseline="0" noProof="0" dirty="0">
                <a:ln>
                  <a:noFill/>
                </a:ln>
                <a:solidFill>
                  <a:schemeClr val="tx1"/>
                </a:solidFill>
                <a:uLnTx/>
                <a:uFillTx/>
                <a:latin typeface="Avenir Next LT Com Regular" panose="020B0503020202020204" pitchFamily="34" charset="0"/>
                <a:ea typeface="Avenir Next LT Com Regular"/>
                <a:cs typeface="Avenir Next LT Com Regular"/>
                <a:sym typeface="Avenir Next LT Com Regular"/>
              </a:rPr>
              <a:t>Año de jubilación aproximado</a:t>
            </a:r>
          </a:p>
        </p:txBody>
      </p:sp>
      <p:grpSp>
        <p:nvGrpSpPr>
          <p:cNvPr id="7" name="Group 6">
            <a:extLst>
              <a:ext uri="{FF2B5EF4-FFF2-40B4-BE49-F238E27FC236}">
                <a16:creationId xmlns:a16="http://schemas.microsoft.com/office/drawing/2014/main" id="{CB8039DF-4481-EAC4-5E3B-77193A0F420F}"/>
              </a:ext>
            </a:extLst>
          </p:cNvPr>
          <p:cNvGrpSpPr/>
          <p:nvPr/>
        </p:nvGrpSpPr>
        <p:grpSpPr>
          <a:xfrm>
            <a:off x="1403084" y="4406398"/>
            <a:ext cx="1017601" cy="921700"/>
            <a:chOff x="1403084" y="4406398"/>
            <a:chExt cx="1017601" cy="921700"/>
          </a:xfrm>
        </p:grpSpPr>
        <p:sp>
          <p:nvSpPr>
            <p:cNvPr id="9" name="Rectangle 8">
              <a:extLst>
                <a:ext uri="{FF2B5EF4-FFF2-40B4-BE49-F238E27FC236}">
                  <a16:creationId xmlns:a16="http://schemas.microsoft.com/office/drawing/2014/main" id="{8A6E3DB3-77BC-9A4B-B096-AA4DE94FDAAB}"/>
                </a:ext>
              </a:extLst>
            </p:cNvPr>
            <p:cNvSpPr>
              <a:spLocks noChangeAspect="1"/>
            </p:cNvSpPr>
            <p:nvPr/>
          </p:nvSpPr>
          <p:spPr>
            <a:xfrm>
              <a:off x="1403084" y="4482963"/>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10" name="Rectangle 9">
              <a:extLst>
                <a:ext uri="{FF2B5EF4-FFF2-40B4-BE49-F238E27FC236}">
                  <a16:creationId xmlns:a16="http://schemas.microsoft.com/office/drawing/2014/main" id="{4CF2C56F-A831-C105-6284-BFC921A50477}"/>
                </a:ext>
              </a:extLst>
            </p:cNvPr>
            <p:cNvSpPr>
              <a:spLocks noChangeAspect="1"/>
            </p:cNvSpPr>
            <p:nvPr/>
          </p:nvSpPr>
          <p:spPr>
            <a:xfrm>
              <a:off x="1648444" y="440639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2070</a:t>
              </a:r>
            </a:p>
          </p:txBody>
        </p:sp>
        <p:sp>
          <p:nvSpPr>
            <p:cNvPr id="11" name="Rectangle 10">
              <a:extLst>
                <a:ext uri="{FF2B5EF4-FFF2-40B4-BE49-F238E27FC236}">
                  <a16:creationId xmlns:a16="http://schemas.microsoft.com/office/drawing/2014/main" id="{7047CFD6-3E6E-9877-CDE5-4B08F895EC77}"/>
                </a:ext>
              </a:extLst>
            </p:cNvPr>
            <p:cNvSpPr>
              <a:spLocks noChangeAspect="1"/>
            </p:cNvSpPr>
            <p:nvPr/>
          </p:nvSpPr>
          <p:spPr>
            <a:xfrm>
              <a:off x="1403084" y="4776487"/>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12" name="Rectangle 11">
              <a:extLst>
                <a:ext uri="{FF2B5EF4-FFF2-40B4-BE49-F238E27FC236}">
                  <a16:creationId xmlns:a16="http://schemas.microsoft.com/office/drawing/2014/main" id="{CE608ED5-8422-BEF5-181A-4038AF201D4F}"/>
                </a:ext>
              </a:extLst>
            </p:cNvPr>
            <p:cNvSpPr/>
            <p:nvPr/>
          </p:nvSpPr>
          <p:spPr>
            <a:xfrm>
              <a:off x="1648444" y="4712474"/>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2045</a:t>
              </a:r>
            </a:p>
          </p:txBody>
        </p:sp>
        <p:sp>
          <p:nvSpPr>
            <p:cNvPr id="13" name="Rectangle 12">
              <a:extLst>
                <a:ext uri="{FF2B5EF4-FFF2-40B4-BE49-F238E27FC236}">
                  <a16:creationId xmlns:a16="http://schemas.microsoft.com/office/drawing/2014/main" id="{6FBD5876-5F22-9195-8C94-DE232B667B77}"/>
                </a:ext>
              </a:extLst>
            </p:cNvPr>
            <p:cNvSpPr>
              <a:spLocks noChangeAspect="1"/>
            </p:cNvSpPr>
            <p:nvPr/>
          </p:nvSpPr>
          <p:spPr>
            <a:xfrm>
              <a:off x="1403084" y="5072821"/>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15" name="Rectangle 14">
              <a:extLst>
                <a:ext uri="{FF2B5EF4-FFF2-40B4-BE49-F238E27FC236}">
                  <a16:creationId xmlns:a16="http://schemas.microsoft.com/office/drawing/2014/main" id="{1EAFADB3-6381-BBBD-C5C1-7B3525895846}"/>
                </a:ext>
              </a:extLst>
            </p:cNvPr>
            <p:cNvSpPr/>
            <p:nvPr/>
          </p:nvSpPr>
          <p:spPr>
            <a:xfrm>
              <a:off x="1648444" y="500880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2020</a:t>
              </a:r>
            </a:p>
          </p:txBody>
        </p:sp>
      </p:grpSp>
      <p:grpSp>
        <p:nvGrpSpPr>
          <p:cNvPr id="16" name="Group 15">
            <a:extLst>
              <a:ext uri="{FF2B5EF4-FFF2-40B4-BE49-F238E27FC236}">
                <a16:creationId xmlns:a16="http://schemas.microsoft.com/office/drawing/2014/main" id="{49FC6BC1-E65A-300A-D7EE-5971F419258B}"/>
              </a:ext>
            </a:extLst>
          </p:cNvPr>
          <p:cNvGrpSpPr/>
          <p:nvPr/>
        </p:nvGrpSpPr>
        <p:grpSpPr>
          <a:xfrm>
            <a:off x="3469723" y="4406398"/>
            <a:ext cx="1013399" cy="921700"/>
            <a:chOff x="3120708" y="4406398"/>
            <a:chExt cx="1013399" cy="921700"/>
          </a:xfrm>
        </p:grpSpPr>
        <p:sp>
          <p:nvSpPr>
            <p:cNvPr id="17" name="Rectangle 16">
              <a:extLst>
                <a:ext uri="{FF2B5EF4-FFF2-40B4-BE49-F238E27FC236}">
                  <a16:creationId xmlns:a16="http://schemas.microsoft.com/office/drawing/2014/main" id="{CF191860-F6E3-E747-952D-055AA5C44DE3}"/>
                </a:ext>
              </a:extLst>
            </p:cNvPr>
            <p:cNvSpPr>
              <a:spLocks noChangeAspect="1"/>
            </p:cNvSpPr>
            <p:nvPr/>
          </p:nvSpPr>
          <p:spPr>
            <a:xfrm>
              <a:off x="3120708" y="4482963"/>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18" name="Rectangle 17">
              <a:extLst>
                <a:ext uri="{FF2B5EF4-FFF2-40B4-BE49-F238E27FC236}">
                  <a16:creationId xmlns:a16="http://schemas.microsoft.com/office/drawing/2014/main" id="{A824F0C9-EB36-7288-F14F-EB5C11C403D0}"/>
                </a:ext>
              </a:extLst>
            </p:cNvPr>
            <p:cNvSpPr>
              <a:spLocks noChangeAspect="1"/>
            </p:cNvSpPr>
            <p:nvPr/>
          </p:nvSpPr>
          <p:spPr>
            <a:xfrm>
              <a:off x="3361866" y="440639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2065</a:t>
              </a:r>
            </a:p>
          </p:txBody>
        </p:sp>
        <p:sp>
          <p:nvSpPr>
            <p:cNvPr id="19" name="Rectangle 18">
              <a:extLst>
                <a:ext uri="{FF2B5EF4-FFF2-40B4-BE49-F238E27FC236}">
                  <a16:creationId xmlns:a16="http://schemas.microsoft.com/office/drawing/2014/main" id="{33BBDBC4-90F1-926F-7AC8-A43C22E21F12}"/>
                </a:ext>
              </a:extLst>
            </p:cNvPr>
            <p:cNvSpPr>
              <a:spLocks noChangeAspect="1"/>
            </p:cNvSpPr>
            <p:nvPr/>
          </p:nvSpPr>
          <p:spPr>
            <a:xfrm>
              <a:off x="3120708" y="4776487"/>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38" name="Rectangle 37">
              <a:extLst>
                <a:ext uri="{FF2B5EF4-FFF2-40B4-BE49-F238E27FC236}">
                  <a16:creationId xmlns:a16="http://schemas.microsoft.com/office/drawing/2014/main" id="{F003BDEF-EEB1-A3B2-49FF-EE6EACB1321C}"/>
                </a:ext>
              </a:extLst>
            </p:cNvPr>
            <p:cNvSpPr/>
            <p:nvPr/>
          </p:nvSpPr>
          <p:spPr>
            <a:xfrm>
              <a:off x="3361866" y="4712474"/>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2040</a:t>
              </a:r>
            </a:p>
          </p:txBody>
        </p:sp>
        <p:sp>
          <p:nvSpPr>
            <p:cNvPr id="40" name="Rectangle 39">
              <a:extLst>
                <a:ext uri="{FF2B5EF4-FFF2-40B4-BE49-F238E27FC236}">
                  <a16:creationId xmlns:a16="http://schemas.microsoft.com/office/drawing/2014/main" id="{01B0BC4C-62FD-FFA3-3A2A-3C400EDF9194}"/>
                </a:ext>
              </a:extLst>
            </p:cNvPr>
            <p:cNvSpPr>
              <a:spLocks noChangeAspect="1"/>
            </p:cNvSpPr>
            <p:nvPr/>
          </p:nvSpPr>
          <p:spPr>
            <a:xfrm>
              <a:off x="3120708" y="5072821"/>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42" name="Rectangle 41">
              <a:extLst>
                <a:ext uri="{FF2B5EF4-FFF2-40B4-BE49-F238E27FC236}">
                  <a16:creationId xmlns:a16="http://schemas.microsoft.com/office/drawing/2014/main" id="{5387F5E9-B631-A9A4-7BD5-218FC0A4E0DB}"/>
                </a:ext>
              </a:extLst>
            </p:cNvPr>
            <p:cNvSpPr/>
            <p:nvPr/>
          </p:nvSpPr>
          <p:spPr>
            <a:xfrm>
              <a:off x="3361866" y="500880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2015</a:t>
              </a:r>
            </a:p>
          </p:txBody>
        </p:sp>
      </p:grpSp>
      <p:grpSp>
        <p:nvGrpSpPr>
          <p:cNvPr id="43" name="Group 42">
            <a:extLst>
              <a:ext uri="{FF2B5EF4-FFF2-40B4-BE49-F238E27FC236}">
                <a16:creationId xmlns:a16="http://schemas.microsoft.com/office/drawing/2014/main" id="{7F8FCD42-7FF6-B358-43D7-D80616C90E44}"/>
              </a:ext>
            </a:extLst>
          </p:cNvPr>
          <p:cNvGrpSpPr/>
          <p:nvPr/>
        </p:nvGrpSpPr>
        <p:grpSpPr>
          <a:xfrm>
            <a:off x="5532160" y="4406398"/>
            <a:ext cx="1060169" cy="921700"/>
            <a:chOff x="4797535" y="4406398"/>
            <a:chExt cx="1060169" cy="921700"/>
          </a:xfrm>
        </p:grpSpPr>
        <p:sp>
          <p:nvSpPr>
            <p:cNvPr id="44" name="Rectangle 43">
              <a:extLst>
                <a:ext uri="{FF2B5EF4-FFF2-40B4-BE49-F238E27FC236}">
                  <a16:creationId xmlns:a16="http://schemas.microsoft.com/office/drawing/2014/main" id="{92039F42-4A53-A175-8502-B042D42CE23A}"/>
                </a:ext>
              </a:extLst>
            </p:cNvPr>
            <p:cNvSpPr>
              <a:spLocks noChangeAspect="1"/>
            </p:cNvSpPr>
            <p:nvPr/>
          </p:nvSpPr>
          <p:spPr>
            <a:xfrm>
              <a:off x="4797536" y="4482961"/>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45" name="Rectangle 44">
              <a:extLst>
                <a:ext uri="{FF2B5EF4-FFF2-40B4-BE49-F238E27FC236}">
                  <a16:creationId xmlns:a16="http://schemas.microsoft.com/office/drawing/2014/main" id="{66A744BB-F056-459C-C8A7-B800F2225095}"/>
                </a:ext>
              </a:extLst>
            </p:cNvPr>
            <p:cNvSpPr>
              <a:spLocks noChangeAspect="1"/>
            </p:cNvSpPr>
            <p:nvPr/>
          </p:nvSpPr>
          <p:spPr>
            <a:xfrm>
              <a:off x="5085463" y="440639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2060</a:t>
              </a:r>
            </a:p>
          </p:txBody>
        </p:sp>
        <p:sp>
          <p:nvSpPr>
            <p:cNvPr id="57" name="Rectangle 56">
              <a:extLst>
                <a:ext uri="{FF2B5EF4-FFF2-40B4-BE49-F238E27FC236}">
                  <a16:creationId xmlns:a16="http://schemas.microsoft.com/office/drawing/2014/main" id="{2A4B7682-5F68-4DA5-181F-A588B7E604B2}"/>
                </a:ext>
              </a:extLst>
            </p:cNvPr>
            <p:cNvSpPr>
              <a:spLocks noChangeAspect="1"/>
            </p:cNvSpPr>
            <p:nvPr/>
          </p:nvSpPr>
          <p:spPr>
            <a:xfrm>
              <a:off x="4797535" y="4776485"/>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58" name="Rectangle 57">
              <a:extLst>
                <a:ext uri="{FF2B5EF4-FFF2-40B4-BE49-F238E27FC236}">
                  <a16:creationId xmlns:a16="http://schemas.microsoft.com/office/drawing/2014/main" id="{C4A93C5B-6A53-FAA0-85DA-9DF4CD524799}"/>
                </a:ext>
              </a:extLst>
            </p:cNvPr>
            <p:cNvSpPr/>
            <p:nvPr/>
          </p:nvSpPr>
          <p:spPr>
            <a:xfrm>
              <a:off x="5085462" y="4712474"/>
              <a:ext cx="772240"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2035</a:t>
              </a:r>
            </a:p>
          </p:txBody>
        </p:sp>
        <p:sp>
          <p:nvSpPr>
            <p:cNvPr id="59" name="Rectangle 58">
              <a:extLst>
                <a:ext uri="{FF2B5EF4-FFF2-40B4-BE49-F238E27FC236}">
                  <a16:creationId xmlns:a16="http://schemas.microsoft.com/office/drawing/2014/main" id="{88C2ED39-6F33-6840-8E83-0C221CAF35E3}"/>
                </a:ext>
              </a:extLst>
            </p:cNvPr>
            <p:cNvSpPr>
              <a:spLocks noChangeAspect="1"/>
            </p:cNvSpPr>
            <p:nvPr/>
          </p:nvSpPr>
          <p:spPr>
            <a:xfrm>
              <a:off x="4797535" y="5072819"/>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60" name="Rectangle 59">
              <a:extLst>
                <a:ext uri="{FF2B5EF4-FFF2-40B4-BE49-F238E27FC236}">
                  <a16:creationId xmlns:a16="http://schemas.microsoft.com/office/drawing/2014/main" id="{A3373E28-7D89-4E5F-AF2A-6D2D4035BA29}"/>
                </a:ext>
              </a:extLst>
            </p:cNvPr>
            <p:cNvSpPr/>
            <p:nvPr/>
          </p:nvSpPr>
          <p:spPr>
            <a:xfrm>
              <a:off x="5085462" y="5008808"/>
              <a:ext cx="772240"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2010</a:t>
              </a:r>
            </a:p>
          </p:txBody>
        </p:sp>
      </p:grpSp>
      <p:grpSp>
        <p:nvGrpSpPr>
          <p:cNvPr id="61" name="Group 60">
            <a:extLst>
              <a:ext uri="{FF2B5EF4-FFF2-40B4-BE49-F238E27FC236}">
                <a16:creationId xmlns:a16="http://schemas.microsoft.com/office/drawing/2014/main" id="{CD1480BA-A658-4A2F-CB5C-52C75F4BEC63}"/>
              </a:ext>
            </a:extLst>
          </p:cNvPr>
          <p:cNvGrpSpPr/>
          <p:nvPr/>
        </p:nvGrpSpPr>
        <p:grpSpPr>
          <a:xfrm>
            <a:off x="7641367" y="4406398"/>
            <a:ext cx="1080862" cy="625366"/>
            <a:chOff x="6452129" y="4406398"/>
            <a:chExt cx="1080862" cy="625366"/>
          </a:xfrm>
        </p:grpSpPr>
        <p:sp>
          <p:nvSpPr>
            <p:cNvPr id="62" name="Rectangle 61">
              <a:extLst>
                <a:ext uri="{FF2B5EF4-FFF2-40B4-BE49-F238E27FC236}">
                  <a16:creationId xmlns:a16="http://schemas.microsoft.com/office/drawing/2014/main" id="{70881B7D-B2AB-1C6A-E28A-AEC9E61DB473}"/>
                </a:ext>
              </a:extLst>
            </p:cNvPr>
            <p:cNvSpPr>
              <a:spLocks noChangeAspect="1"/>
            </p:cNvSpPr>
            <p:nvPr/>
          </p:nvSpPr>
          <p:spPr>
            <a:xfrm>
              <a:off x="6452129" y="4762237"/>
              <a:ext cx="210312" cy="210312"/>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63" name="Rectangle 62">
              <a:extLst>
                <a:ext uri="{FF2B5EF4-FFF2-40B4-BE49-F238E27FC236}">
                  <a16:creationId xmlns:a16="http://schemas.microsoft.com/office/drawing/2014/main" id="{0CCD67BF-7A04-22F5-5415-BF7801CCD196}"/>
                </a:ext>
              </a:extLst>
            </p:cNvPr>
            <p:cNvSpPr/>
            <p:nvPr/>
          </p:nvSpPr>
          <p:spPr>
            <a:xfrm>
              <a:off x="6760750" y="4712474"/>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2030</a:t>
              </a:r>
            </a:p>
          </p:txBody>
        </p:sp>
        <p:sp>
          <p:nvSpPr>
            <p:cNvPr id="65" name="Rectangle 64">
              <a:extLst>
                <a:ext uri="{FF2B5EF4-FFF2-40B4-BE49-F238E27FC236}">
                  <a16:creationId xmlns:a16="http://schemas.microsoft.com/office/drawing/2014/main" id="{AE518F43-3B4F-6344-263F-B7CE1838F4D8}"/>
                </a:ext>
              </a:extLst>
            </p:cNvPr>
            <p:cNvSpPr>
              <a:spLocks noChangeAspect="1"/>
            </p:cNvSpPr>
            <p:nvPr/>
          </p:nvSpPr>
          <p:spPr>
            <a:xfrm>
              <a:off x="6452129" y="4460887"/>
              <a:ext cx="210312" cy="210312"/>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66" name="Rectangle 65">
              <a:extLst>
                <a:ext uri="{FF2B5EF4-FFF2-40B4-BE49-F238E27FC236}">
                  <a16:creationId xmlns:a16="http://schemas.microsoft.com/office/drawing/2014/main" id="{D648A63B-7710-26FD-ED42-5FDDC991F121}"/>
                </a:ext>
              </a:extLst>
            </p:cNvPr>
            <p:cNvSpPr>
              <a:spLocks noChangeAspect="1"/>
            </p:cNvSpPr>
            <p:nvPr/>
          </p:nvSpPr>
          <p:spPr>
            <a:xfrm>
              <a:off x="6757234" y="4406398"/>
              <a:ext cx="772240"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sym typeface="Avenir Next LT Com Regular"/>
                </a:rPr>
                <a:t>2055</a:t>
              </a:r>
            </a:p>
          </p:txBody>
        </p:sp>
      </p:grpSp>
      <p:grpSp>
        <p:nvGrpSpPr>
          <p:cNvPr id="67" name="Group 66">
            <a:extLst>
              <a:ext uri="{FF2B5EF4-FFF2-40B4-BE49-F238E27FC236}">
                <a16:creationId xmlns:a16="http://schemas.microsoft.com/office/drawing/2014/main" id="{1D05D7EF-0CBD-B413-2658-D5D2B5BA8C10}"/>
              </a:ext>
            </a:extLst>
          </p:cNvPr>
          <p:cNvGrpSpPr/>
          <p:nvPr/>
        </p:nvGrpSpPr>
        <p:grpSpPr>
          <a:xfrm>
            <a:off x="9771266" y="4406398"/>
            <a:ext cx="1017543" cy="625366"/>
            <a:chOff x="8160152" y="4406398"/>
            <a:chExt cx="1017543" cy="625366"/>
          </a:xfrm>
        </p:grpSpPr>
        <p:sp>
          <p:nvSpPr>
            <p:cNvPr id="68" name="Rectangle 67">
              <a:extLst>
                <a:ext uri="{FF2B5EF4-FFF2-40B4-BE49-F238E27FC236}">
                  <a16:creationId xmlns:a16="http://schemas.microsoft.com/office/drawing/2014/main" id="{62661C44-FDF4-6E1F-B056-EF63D0A02D8F}"/>
                </a:ext>
              </a:extLst>
            </p:cNvPr>
            <p:cNvSpPr/>
            <p:nvPr/>
          </p:nvSpPr>
          <p:spPr>
            <a:xfrm>
              <a:off x="8402706" y="4712474"/>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u="none" strike="noStrike" kern="0" cap="none" spc="0" normalizeH="0" baseline="0" noProof="0" dirty="0">
                  <a:ln>
                    <a:noFill/>
                  </a:ln>
                  <a:solidFill>
                    <a:schemeClr val="bg1">
                      <a:alpha val="79000"/>
                    </a:schemeClr>
                  </a:solidFill>
                  <a:effectLst/>
                  <a:uLnTx/>
                  <a:uFillTx/>
                  <a:latin typeface="Avenir Next LT Com Regular" panose="020B0503020202020204" pitchFamily="34" charset="0"/>
                  <a:ea typeface="Avenir Next LT Com Regular"/>
                  <a:cs typeface="Avenir Next LT Com Regular"/>
                  <a:sym typeface="Avenir Next LT Com Regular"/>
                </a:rPr>
                <a:t>2025</a:t>
              </a:r>
            </a:p>
          </p:txBody>
        </p:sp>
        <p:sp>
          <p:nvSpPr>
            <p:cNvPr id="72" name="Rectangle 71">
              <a:extLst>
                <a:ext uri="{FF2B5EF4-FFF2-40B4-BE49-F238E27FC236}">
                  <a16:creationId xmlns:a16="http://schemas.microsoft.com/office/drawing/2014/main" id="{22F9465A-F2A3-E5F4-6C19-D705ADE17584}"/>
                </a:ext>
              </a:extLst>
            </p:cNvPr>
            <p:cNvSpPr>
              <a:spLocks noChangeAspect="1"/>
            </p:cNvSpPr>
            <p:nvPr/>
          </p:nvSpPr>
          <p:spPr>
            <a:xfrm>
              <a:off x="8160153" y="4482961"/>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sp>
          <p:nvSpPr>
            <p:cNvPr id="73" name="Rectangle 72">
              <a:extLst>
                <a:ext uri="{FF2B5EF4-FFF2-40B4-BE49-F238E27FC236}">
                  <a16:creationId xmlns:a16="http://schemas.microsoft.com/office/drawing/2014/main" id="{0D1062C0-D64D-8565-7EED-91E6F5EDFC26}"/>
                </a:ext>
              </a:extLst>
            </p:cNvPr>
            <p:cNvSpPr>
              <a:spLocks noChangeAspect="1"/>
            </p:cNvSpPr>
            <p:nvPr/>
          </p:nvSpPr>
          <p:spPr>
            <a:xfrm>
              <a:off x="8405454" y="4406398"/>
              <a:ext cx="772241" cy="319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0" tIns="0" rIns="0" bIns="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bg1"/>
                  </a:solidFill>
                  <a:effectLst/>
                  <a:uLnTx/>
                  <a:uFillTx/>
                  <a:latin typeface="AvenirNext LT Com Medium" panose="020B0503020202020204" pitchFamily="34" charset="0"/>
                  <a:sym typeface="Avenir Next LT Com Regular"/>
                </a:rPr>
                <a:t>2050</a:t>
              </a:r>
            </a:p>
          </p:txBody>
        </p:sp>
        <p:sp>
          <p:nvSpPr>
            <p:cNvPr id="74" name="Rectangle 73">
              <a:extLst>
                <a:ext uri="{FF2B5EF4-FFF2-40B4-BE49-F238E27FC236}">
                  <a16:creationId xmlns:a16="http://schemas.microsoft.com/office/drawing/2014/main" id="{BAC9F059-1614-9FB9-8067-3A8269E51F4D}"/>
                </a:ext>
              </a:extLst>
            </p:cNvPr>
            <p:cNvSpPr>
              <a:spLocks noChangeAspect="1"/>
            </p:cNvSpPr>
            <p:nvPr/>
          </p:nvSpPr>
          <p:spPr>
            <a:xfrm>
              <a:off x="8160152" y="4776485"/>
              <a:ext cx="181816" cy="181816"/>
            </a:xfrm>
            <a:prstGeom prst="rect">
              <a:avLst/>
            </a:prstGeom>
            <a:noFill/>
            <a:ln w="19050" cap="flat">
              <a:solidFill>
                <a:schemeClr val="bg1">
                  <a:alpha val="80426"/>
                </a:schemeClr>
              </a:solid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venir Next LT Com Regular"/>
                <a:ea typeface="Avenir Next LT Com Regular"/>
                <a:cs typeface="Avenir Next LT Com Regular"/>
                <a:sym typeface="Avenir Next LT Com Regular"/>
              </a:endParaRPr>
            </a:p>
          </p:txBody>
        </p:sp>
      </p:grpSp>
      <p:pic>
        <p:nvPicPr>
          <p:cNvPr id="75" name="Picture 5">
            <a:extLst>
              <a:ext uri="{FF2B5EF4-FFF2-40B4-BE49-F238E27FC236}">
                <a16:creationId xmlns:a16="http://schemas.microsoft.com/office/drawing/2014/main" id="{C22B47D7-7E31-34DD-532E-1B2941D74CBC}"/>
              </a:ext>
            </a:extLst>
          </p:cNvPr>
          <p:cNvPicPr>
            <a:picLocks noChangeAspect="1"/>
          </p:cNvPicPr>
          <p:nvPr/>
        </p:nvPicPr>
        <p:blipFill>
          <a:blip r:embed="rId4">
            <a:alphaModFix/>
            <a:lum bright="70000" contrast="-70000"/>
            <a:extLst>
              <a:ext uri="{28A0092B-C50C-407E-A947-70E740481C1C}">
                <a14:useLocalDpi xmlns:a14="http://schemas.microsoft.com/office/drawing/2010/main"/>
              </a:ext>
            </a:extLst>
          </a:blip>
          <a:srcRect/>
          <a:stretch>
            <a:fillRect/>
          </a:stretch>
        </p:blipFill>
        <p:spPr bwMode="auto">
          <a:xfrm>
            <a:off x="9503068" y="4200164"/>
            <a:ext cx="794610" cy="831600"/>
          </a:xfrm>
          <a:prstGeom prst="rect">
            <a:avLst/>
          </a:prstGeom>
          <a:noFill/>
          <a:ln>
            <a:noFill/>
          </a:ln>
        </p:spPr>
      </p:pic>
    </p:spTree>
    <p:custDataLst>
      <p:tags r:id="rId1"/>
    </p:custDataLst>
    <p:extLst>
      <p:ext uri="{BB962C8B-B14F-4D97-AF65-F5344CB8AC3E}">
        <p14:creationId xmlns:p14="http://schemas.microsoft.com/office/powerpoint/2010/main" val="23959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A326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56C378-4A76-3D60-444D-D77CE72D8D6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3938"/>
            <a:ext cx="12191999" cy="6972300"/>
          </a:xfrm>
          <a:prstGeom prst="rect">
            <a:avLst/>
          </a:prstGeom>
        </p:spPr>
      </p:pic>
      <p:sp>
        <p:nvSpPr>
          <p:cNvPr id="3" name="Title 2">
            <a:extLst>
              <a:ext uri="{FF2B5EF4-FFF2-40B4-BE49-F238E27FC236}">
                <a16:creationId xmlns:a16="http://schemas.microsoft.com/office/drawing/2014/main" id="{B57C66F2-44E9-E8FD-C32D-1F6BEE4AAB3B}"/>
              </a:ext>
            </a:extLst>
          </p:cNvPr>
          <p:cNvSpPr>
            <a:spLocks noGrp="1"/>
          </p:cNvSpPr>
          <p:nvPr>
            <p:ph type="title"/>
          </p:nvPr>
        </p:nvSpPr>
        <p:spPr>
          <a:xfrm>
            <a:off x="572231" y="1842247"/>
            <a:ext cx="11048208" cy="838200"/>
          </a:xfrm>
        </p:spPr>
        <p:txBody>
          <a:bodyPr/>
          <a:lstStyle/>
          <a:p>
            <a:r>
              <a:rPr lang="es-US" sz="3600">
                <a:solidFill>
                  <a:schemeClr val="bg1"/>
                </a:solidFill>
              </a:rPr>
              <a:t>¿Cómo me mantengo </a:t>
            </a:r>
            <a:br>
              <a:rPr lang="es-US" sz="3600">
                <a:solidFill>
                  <a:schemeClr val="bg1"/>
                </a:solidFill>
              </a:rPr>
            </a:br>
            <a:r>
              <a:rPr lang="es-US" sz="3600">
                <a:solidFill>
                  <a:schemeClr val="bg1"/>
                </a:solidFill>
              </a:rPr>
              <a:t>en curso?</a:t>
            </a:r>
          </a:p>
        </p:txBody>
      </p:sp>
      <p:sp>
        <p:nvSpPr>
          <p:cNvPr id="880" name="Slide Number"/>
          <p:cNvSpPr txBox="1">
            <a:spLocks noGrp="1"/>
          </p:cNvSpPr>
          <p:nvPr>
            <p:ph type="sldNum" sz="quarter" idx="11"/>
          </p:nvPr>
        </p:nvSpPr>
        <p:spPr/>
        <p:txBody>
          <a:bodyPr/>
          <a:lstStyle/>
          <a:p>
            <a:pPr lvl="0"/>
            <a:fld id="{86CB4B4D-7CA3-9044-876B-883B54F8677D}" type="slidenum">
              <a:rPr lang="en-US" noProof="0" smtClean="0">
                <a:solidFill>
                  <a:schemeClr val="bg1"/>
                </a:solidFill>
                <a:sym typeface="Avenir Next LT Com Regular"/>
              </a:rPr>
              <a:pPr lvl="0"/>
              <a:t>14</a:t>
            </a:fld>
            <a:endParaRPr lang="en-US" noProof="0">
              <a:solidFill>
                <a:schemeClr val="bg1"/>
              </a:solidFill>
              <a:sym typeface="Avenir Next LT Com Regular"/>
            </a:endParaRPr>
          </a:p>
        </p:txBody>
      </p:sp>
      <p:sp>
        <p:nvSpPr>
          <p:cNvPr id="4" name="TextBox 3">
            <a:extLst>
              <a:ext uri="{FF2B5EF4-FFF2-40B4-BE49-F238E27FC236}">
                <a16:creationId xmlns:a16="http://schemas.microsoft.com/office/drawing/2014/main" id="{DA72BC3F-D920-C149-A4AC-3370A7EA16C9}"/>
              </a:ext>
            </a:extLst>
          </p:cNvPr>
          <p:cNvSpPr txBox="1"/>
          <p:nvPr/>
        </p:nvSpPr>
        <p:spPr>
          <a:xfrm>
            <a:off x="-1082520" y="1842247"/>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venir Next LT Com Regular" panose="020B0503020202020204" pitchFamily="34" charset="0"/>
              <a:ea typeface="+mn-ea"/>
              <a:cs typeface="+mn-cs"/>
              <a:sym typeface="Avenir Next LT Com Regular"/>
            </a:endParaRPr>
          </a:p>
        </p:txBody>
      </p:sp>
      <p:sp>
        <p:nvSpPr>
          <p:cNvPr id="20" name="© The Capital Group Companies, Inc.">
            <a:extLst>
              <a:ext uri="{FF2B5EF4-FFF2-40B4-BE49-F238E27FC236}">
                <a16:creationId xmlns:a16="http://schemas.microsoft.com/office/drawing/2014/main" id="{534B13D7-91CC-0EA3-D230-43B6D30BACAF}"/>
              </a:ext>
            </a:extLst>
          </p:cNvPr>
          <p:cNvSpPr txBox="1"/>
          <p:nvPr/>
        </p:nvSpPr>
        <p:spPr>
          <a:xfrm>
            <a:off x="571500" y="6464054"/>
            <a:ext cx="376428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sp>
        <p:nvSpPr>
          <p:cNvPr id="5" name="TextBox 4">
            <a:extLst>
              <a:ext uri="{FF2B5EF4-FFF2-40B4-BE49-F238E27FC236}">
                <a16:creationId xmlns:a16="http://schemas.microsoft.com/office/drawing/2014/main" id="{EC70DF55-0030-6488-9BAD-BCB660B188EE}"/>
              </a:ext>
            </a:extLst>
          </p:cNvPr>
          <p:cNvSpPr txBox="1"/>
          <p:nvPr/>
        </p:nvSpPr>
        <p:spPr>
          <a:xfrm>
            <a:off x="594001" y="2905458"/>
            <a:ext cx="4086227" cy="738664"/>
          </a:xfrm>
          <a:prstGeom prst="rect">
            <a:avLst/>
          </a:prstGeom>
          <a:ln w="12700">
            <a:miter lim="400000"/>
          </a:ln>
        </p:spPr>
        <p:txBody>
          <a:bodyPr wrap="square" lIns="0" tIns="0" rIns="0" bIns="0" rtlCol="0">
            <a:spAutoFit/>
          </a:bodyPr>
          <a:lstStyle/>
          <a:p>
            <a:pPr algn="l">
              <a:spcAft>
                <a:spcPts val="1800"/>
              </a:spcAft>
              <a:defRPr/>
            </a:pPr>
            <a:r>
              <a:rPr lang="es-US" sz="2400" b="1" dirty="0">
                <a:solidFill>
                  <a:schemeClr val="bg1"/>
                </a:solidFill>
                <a:latin typeface="Avenir Next LT Com Regular" panose="020B0503020202020204" pitchFamily="34" charset="0"/>
              </a:rPr>
              <a:t>Manténgase concentrado </a:t>
            </a:r>
            <a:r>
              <a:rPr lang="es-US" sz="2400" dirty="0">
                <a:solidFill>
                  <a:schemeClr val="bg1"/>
                </a:solidFill>
                <a:latin typeface="Avenir Next LT Com Regular" panose="020B0503020202020204" pitchFamily="34" charset="0"/>
              </a:rPr>
              <a:t>en su plan de jubilación.</a:t>
            </a:r>
          </a:p>
        </p:txBody>
      </p:sp>
    </p:spTree>
    <p:custDataLst>
      <p:tags r:id="rId1"/>
    </p:custDataLst>
    <p:extLst>
      <p:ext uri="{BB962C8B-B14F-4D97-AF65-F5344CB8AC3E}">
        <p14:creationId xmlns:p14="http://schemas.microsoft.com/office/powerpoint/2010/main" val="323324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049162-9A94-ADE1-B575-64E46C1A29E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28609" y="0"/>
            <a:ext cx="7763391" cy="6858000"/>
          </a:xfrm>
          <a:prstGeom prst="rect">
            <a:avLst/>
          </a:prstGeom>
        </p:spPr>
      </p:pic>
      <p:sp>
        <p:nvSpPr>
          <p:cNvPr id="19" name="Slide Number">
            <a:extLst>
              <a:ext uri="{FF2B5EF4-FFF2-40B4-BE49-F238E27FC236}">
                <a16:creationId xmlns:a16="http://schemas.microsoft.com/office/drawing/2014/main" id="{A315D667-A258-0333-01AA-5CC9F6EBA7A3}"/>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olidFill>
                  <a:schemeClr val="bg1"/>
                </a:solidFill>
                <a:sym typeface="Avenir Next LT Com Regular"/>
              </a:rPr>
              <a:pPr lvl="0"/>
              <a:t>15</a:t>
            </a:fld>
            <a:endParaRPr lang="en-US" noProof="0" dirty="0">
              <a:solidFill>
                <a:schemeClr val="bg1"/>
              </a:solidFill>
              <a:sym typeface="Avenir Next LT Com Regular"/>
            </a:endParaRPr>
          </a:p>
        </p:txBody>
      </p:sp>
      <p:sp>
        <p:nvSpPr>
          <p:cNvPr id="6" name="Rectangle 5">
            <a:extLst>
              <a:ext uri="{FF2B5EF4-FFF2-40B4-BE49-F238E27FC236}">
                <a16:creationId xmlns:a16="http://schemas.microsoft.com/office/drawing/2014/main" id="{616DF23D-32A8-F166-C7BD-A3AB5D317E41}"/>
              </a:ext>
            </a:extLst>
          </p:cNvPr>
          <p:cNvSpPr/>
          <p:nvPr/>
        </p:nvSpPr>
        <p:spPr>
          <a:xfrm>
            <a:off x="0" y="0"/>
            <a:ext cx="4724399" cy="6858000"/>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7" name="Title 20">
            <a:extLst>
              <a:ext uri="{FF2B5EF4-FFF2-40B4-BE49-F238E27FC236}">
                <a16:creationId xmlns:a16="http://schemas.microsoft.com/office/drawing/2014/main" id="{C136AF8A-71BC-F42D-A7CE-4B8188C57682}"/>
              </a:ext>
            </a:extLst>
          </p:cNvPr>
          <p:cNvSpPr>
            <a:spLocks noGrp="1"/>
          </p:cNvSpPr>
          <p:nvPr>
            <p:ph type="title"/>
          </p:nvPr>
        </p:nvSpPr>
        <p:spPr>
          <a:xfrm>
            <a:off x="533399" y="1673178"/>
            <a:ext cx="3764280" cy="2373755"/>
          </a:xfrm>
        </p:spPr>
        <p:txBody>
          <a:bodyPr/>
          <a:lstStyle/>
          <a:p>
            <a:r>
              <a:rPr lang="es-US" sz="4800" b="0" dirty="0">
                <a:solidFill>
                  <a:schemeClr val="accent1">
                    <a:lumMod val="20000"/>
                    <a:lumOff val="80000"/>
                  </a:schemeClr>
                </a:solidFill>
              </a:rPr>
              <a:t>No</a:t>
            </a:r>
            <a:r>
              <a:rPr lang="es-US" sz="4800" b="0" dirty="0">
                <a:solidFill>
                  <a:schemeClr val="bg1"/>
                </a:solidFill>
              </a:rPr>
              <a:t> </a:t>
            </a:r>
            <a:r>
              <a:rPr lang="es-US" sz="4800" dirty="0">
                <a:solidFill>
                  <a:schemeClr val="bg1"/>
                </a:solidFill>
              </a:rPr>
              <a:t>preste atención</a:t>
            </a:r>
            <a:r>
              <a:rPr lang="es-US" sz="4800" b="0" dirty="0">
                <a:solidFill>
                  <a:schemeClr val="bg1"/>
                </a:solidFill>
              </a:rPr>
              <a:t> </a:t>
            </a:r>
            <a:br>
              <a:rPr lang="es-US" sz="4800" dirty="0">
                <a:solidFill>
                  <a:schemeClr val="bg1"/>
                </a:solidFill>
              </a:rPr>
            </a:br>
            <a:r>
              <a:rPr lang="es-US" sz="4800" b="0" dirty="0">
                <a:solidFill>
                  <a:schemeClr val="accent1">
                    <a:lumMod val="20000"/>
                    <a:lumOff val="80000"/>
                  </a:schemeClr>
                </a:solidFill>
              </a:rPr>
              <a:t>a las</a:t>
            </a:r>
            <a:r>
              <a:rPr lang="es-US" sz="4800" dirty="0">
                <a:solidFill>
                  <a:schemeClr val="accent1">
                    <a:lumMod val="20000"/>
                    <a:lumOff val="80000"/>
                  </a:schemeClr>
                </a:solidFill>
              </a:rPr>
              <a:t> </a:t>
            </a:r>
            <a:r>
              <a:rPr lang="es-US" sz="4800" dirty="0">
                <a:solidFill>
                  <a:schemeClr val="bg1"/>
                </a:solidFill>
              </a:rPr>
              <a:t>distracciones</a:t>
            </a:r>
          </a:p>
        </p:txBody>
      </p:sp>
      <p:sp>
        <p:nvSpPr>
          <p:cNvPr id="17" name="© The Capital Group Companies, Inc.">
            <a:extLst>
              <a:ext uri="{FF2B5EF4-FFF2-40B4-BE49-F238E27FC236}">
                <a16:creationId xmlns:a16="http://schemas.microsoft.com/office/drawing/2014/main" id="{45EA7F78-42F5-E1E3-C5E2-668D11BF578D}"/>
              </a:ext>
            </a:extLst>
          </p:cNvPr>
          <p:cNvSpPr txBox="1"/>
          <p:nvPr/>
        </p:nvSpPr>
        <p:spPr>
          <a:xfrm>
            <a:off x="571500" y="6464054"/>
            <a:ext cx="376428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cxnSp>
        <p:nvCxnSpPr>
          <p:cNvPr id="18" name="Straight Connector 17">
            <a:extLst>
              <a:ext uri="{FF2B5EF4-FFF2-40B4-BE49-F238E27FC236}">
                <a16:creationId xmlns:a16="http://schemas.microsoft.com/office/drawing/2014/main" id="{BB125552-7648-0D8C-FF3A-B5EB6B789324}"/>
              </a:ext>
            </a:extLst>
          </p:cNvPr>
          <p:cNvCxnSpPr>
            <a:cxnSpLocks/>
          </p:cNvCxnSpPr>
          <p:nvPr/>
        </p:nvCxnSpPr>
        <p:spPr>
          <a:xfrm>
            <a:off x="533399" y="1005114"/>
            <a:ext cx="3548743" cy="0"/>
          </a:xfrm>
          <a:prstGeom prst="line">
            <a:avLst/>
          </a:prstGeom>
          <a:noFill/>
          <a:ln w="31750"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FD74AB9E-9053-B011-6068-A49703DCCDC3}"/>
              </a:ext>
            </a:extLst>
          </p:cNvPr>
          <p:cNvCxnSpPr/>
          <p:nvPr/>
        </p:nvCxnSpPr>
        <p:spPr>
          <a:xfrm>
            <a:off x="571500" y="4292601"/>
            <a:ext cx="3548743" cy="0"/>
          </a:xfrm>
          <a:prstGeom prst="line">
            <a:avLst/>
          </a:prstGeom>
          <a:noFill/>
          <a:ln w="31750"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sp>
        <p:nvSpPr>
          <p:cNvPr id="16" name="Slide Number">
            <a:extLst>
              <a:ext uri="{FF2B5EF4-FFF2-40B4-BE49-F238E27FC236}">
                <a16:creationId xmlns:a16="http://schemas.microsoft.com/office/drawing/2014/main" id="{E16404C7-1C88-F208-0D58-6EFEF646D799}"/>
              </a:ext>
            </a:extLst>
          </p:cNvPr>
          <p:cNvSpPr txBox="1">
            <a:spLocks/>
          </p:cNvSpPr>
          <p:nvPr/>
        </p:nvSpPr>
        <p:spPr>
          <a:xfrm>
            <a:off x="10908792" y="6464054"/>
            <a:ext cx="711647" cy="126509"/>
          </a:xfrm>
          <a:prstGeom prst="rect">
            <a:avLst/>
          </a:prstGeom>
          <a:ln w="12700">
            <a:miter lim="400000"/>
          </a:ln>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228600" rtl="0" fontAlgn="auto" latinLnBrk="0" hangingPunct="0">
              <a:lnSpc>
                <a:spcPct val="100000"/>
              </a:lnSpc>
              <a:spcBef>
                <a:spcPts val="0"/>
              </a:spcBef>
              <a:spcAft>
                <a:spcPts val="0"/>
              </a:spcAft>
              <a:buClrTx/>
              <a:buSzTx/>
              <a:buFontTx/>
              <a:buNone/>
              <a:tabLst/>
              <a:defRPr kumimoji="0" lang="en-US" sz="800" b="0" i="0" u="none" strike="noStrike" cap="none" spc="0" normalizeH="0" baseline="0">
                <a:ln>
                  <a:noFill/>
                </a:ln>
                <a:solidFill>
                  <a:schemeClr val="tx1"/>
                </a:solidFill>
                <a:effectLst/>
                <a:uFillTx/>
                <a:latin typeface="AvenirNext LT Com Regular" panose="020B0503020202020204" pitchFamily="34" charset="0"/>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fld id="{86CB4B4D-7CA3-9044-876B-883B54F8677D}" type="slidenum">
              <a:rPr lang="en-US" smtClean="0">
                <a:solidFill>
                  <a:schemeClr val="bg1"/>
                </a:solidFill>
                <a:latin typeface="Avenir Next LT Com Regular" panose="020B0503020202020204" pitchFamily="34" charset="0"/>
              </a:rPr>
              <a:pPr/>
              <a:t>15</a:t>
            </a:fld>
            <a:endParaRPr lang="en-US" dirty="0">
              <a:solidFill>
                <a:schemeClr val="bg1"/>
              </a:solidFill>
              <a:latin typeface="Avenir Next LT Com Regular" panose="020B0503020202020204" pitchFamily="34" charset="0"/>
            </a:endParaRPr>
          </a:p>
        </p:txBody>
      </p:sp>
    </p:spTree>
    <p:custDataLst>
      <p:tags r:id="rId1"/>
    </p:custDataLst>
    <p:extLst>
      <p:ext uri="{BB962C8B-B14F-4D97-AF65-F5344CB8AC3E}">
        <p14:creationId xmlns:p14="http://schemas.microsoft.com/office/powerpoint/2010/main" val="125623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0A72937-260D-A2B6-B17B-5FE90ADA683B}"/>
              </a:ext>
            </a:extLst>
          </p:cNvPr>
          <p:cNvGrpSpPr/>
          <p:nvPr/>
        </p:nvGrpSpPr>
        <p:grpSpPr>
          <a:xfrm>
            <a:off x="569114" y="1551679"/>
            <a:ext cx="11286297" cy="4335967"/>
            <a:chOff x="569114" y="1551679"/>
            <a:chExt cx="11286297" cy="4335967"/>
          </a:xfrm>
        </p:grpSpPr>
        <p:cxnSp>
          <p:nvCxnSpPr>
            <p:cNvPr id="28" name="Straight Connector 27">
              <a:extLst>
                <a:ext uri="{FF2B5EF4-FFF2-40B4-BE49-F238E27FC236}">
                  <a16:creationId xmlns:a16="http://schemas.microsoft.com/office/drawing/2014/main" id="{653579EA-DD9C-BE89-A0CB-9C49C0ADC112}"/>
                </a:ext>
              </a:extLst>
            </p:cNvPr>
            <p:cNvCxnSpPr/>
            <p:nvPr/>
          </p:nvCxnSpPr>
          <p:spPr>
            <a:xfrm flipV="1">
              <a:off x="11583737" y="5511231"/>
              <a:ext cx="0" cy="73152"/>
            </a:xfrm>
            <a:prstGeom prst="line">
              <a:avLst/>
            </a:prstGeom>
            <a:noFill/>
            <a:ln w="6350" cap="flat">
              <a:solidFill>
                <a:schemeClr val="tx1"/>
              </a:solidFill>
              <a:prstDash val="solid"/>
              <a:miter lim="400000"/>
            </a:ln>
            <a:effectLst/>
            <a:sp3d/>
          </p:spPr>
          <p:style>
            <a:lnRef idx="0">
              <a:scrgbClr r="0" g="0" b="0"/>
            </a:lnRef>
            <a:fillRef idx="0">
              <a:scrgbClr r="0" g="0" b="0"/>
            </a:fillRef>
            <a:effectRef idx="0">
              <a:scrgbClr r="0" g="0" b="0"/>
            </a:effectRef>
            <a:fontRef idx="none"/>
          </p:style>
        </p:cxnSp>
        <p:graphicFrame>
          <p:nvGraphicFramePr>
            <p:cNvPr id="14" name="Chart 13">
              <a:extLst>
                <a:ext uri="{FF2B5EF4-FFF2-40B4-BE49-F238E27FC236}">
                  <a16:creationId xmlns:a16="http://schemas.microsoft.com/office/drawing/2014/main" id="{87731D9A-1301-A461-5839-64ED68929F8F}"/>
                </a:ext>
              </a:extLst>
            </p:cNvPr>
            <p:cNvGraphicFramePr/>
            <p:nvPr/>
          </p:nvGraphicFramePr>
          <p:xfrm>
            <a:off x="569114" y="1551679"/>
            <a:ext cx="11286297" cy="4335967"/>
          </p:xfrm>
          <a:graphic>
            <a:graphicData uri="http://schemas.openxmlformats.org/drawingml/2006/chart">
              <c:chart xmlns:c="http://schemas.openxmlformats.org/drawingml/2006/chart" xmlns:r="http://schemas.openxmlformats.org/officeDocument/2006/relationships" r:id="rId4"/>
            </a:graphicData>
          </a:graphic>
        </p:graphicFrame>
      </p:grpSp>
      <p:sp>
        <p:nvSpPr>
          <p:cNvPr id="6" name="Title 5">
            <a:extLst>
              <a:ext uri="{FF2B5EF4-FFF2-40B4-BE49-F238E27FC236}">
                <a16:creationId xmlns:a16="http://schemas.microsoft.com/office/drawing/2014/main" id="{B29150F6-5F1C-3D3C-D9A9-A95FAB685451}"/>
              </a:ext>
            </a:extLst>
          </p:cNvPr>
          <p:cNvSpPr>
            <a:spLocks noGrp="1"/>
          </p:cNvSpPr>
          <p:nvPr>
            <p:ph type="title"/>
          </p:nvPr>
        </p:nvSpPr>
        <p:spPr/>
        <p:txBody>
          <a:bodyPr/>
          <a:lstStyle/>
          <a:p>
            <a:r>
              <a:rPr lang="es-US" dirty="0"/>
              <a:t>Un enfoque a largo plazo puede dar buenos resultados</a:t>
            </a:r>
            <a:endParaRPr lang="en-US" dirty="0"/>
          </a:p>
        </p:txBody>
      </p:sp>
      <p:sp>
        <p:nvSpPr>
          <p:cNvPr id="13" name="Footer Placeholder 2">
            <a:extLst>
              <a:ext uri="{FF2B5EF4-FFF2-40B4-BE49-F238E27FC236}">
                <a16:creationId xmlns:a16="http://schemas.microsoft.com/office/drawing/2014/main" id="{3C455425-CEF5-5644-ABD6-9FF5B635B456}"/>
              </a:ext>
            </a:extLst>
          </p:cNvPr>
          <p:cNvSpPr>
            <a:spLocks noGrp="1"/>
          </p:cNvSpPr>
          <p:nvPr>
            <p:ph type="ftr" sz="quarter" idx="10"/>
          </p:nvPr>
        </p:nvSpPr>
        <p:spPr>
          <a:xfrm>
            <a:off x="571498" y="6021328"/>
            <a:ext cx="11175743" cy="323634"/>
          </a:xfrm>
        </p:spPr>
        <p:txBody>
          <a:bodyPr/>
          <a:lstStyle/>
          <a:p>
            <a:pPr lvl="0"/>
            <a:r>
              <a:rPr lang="es-US" noProof="0" dirty="0">
                <a:sym typeface="Avenir Next LT Com Regular"/>
              </a:rPr>
              <a:t>Los rendimientos en este ejemplo hipotético se basan en una inversión única de $1,000 </a:t>
            </a:r>
            <a:r>
              <a:rPr lang="es-US" dirty="0"/>
              <a:t>en el Índice S&amp;P 500 </a:t>
            </a:r>
            <a:r>
              <a:rPr lang="es-US" noProof="0" dirty="0">
                <a:sym typeface="Avenir Next LT Com Regular"/>
              </a:rPr>
              <a:t>desde el </a:t>
            </a:r>
            <a:r>
              <a:rPr lang="es-ES" noProof="0" dirty="0">
                <a:sym typeface="Avenir Next LT Com Regular"/>
              </a:rPr>
              <a:t>1 de enero de 1994 hasta el 31 de diciembre de 2023</a:t>
            </a:r>
            <a:r>
              <a:rPr lang="pl-PL" noProof="0" dirty="0">
                <a:sym typeface="Avenir Next LT Com Regular"/>
              </a:rPr>
              <a:t> </a:t>
            </a:r>
            <a:r>
              <a:rPr lang="es-US" noProof="0" dirty="0">
                <a:sym typeface="Avenir Next LT Com Regular"/>
              </a:rPr>
              <a:t>y reflejan los dividendos reinvertidos. El </a:t>
            </a:r>
            <a:r>
              <a:rPr lang="es-US" dirty="0"/>
              <a:t>Índice S&amp;P 500 </a:t>
            </a:r>
            <a:r>
              <a:rPr lang="es-ES" noProof="0" dirty="0">
                <a:sym typeface="Avenir Next LT Com Regular"/>
              </a:rPr>
              <a:t>es un índice ponderado por la capitalización del mercado basado en los resultados de aproximadamente 500 acciones ordinarias de gran difusión.</a:t>
            </a:r>
            <a:r>
              <a:rPr lang="pl-PL" noProof="0" dirty="0">
                <a:sym typeface="Avenir Next LT Com Regular"/>
              </a:rPr>
              <a:t> </a:t>
            </a:r>
            <a:r>
              <a:rPr lang="es-US" noProof="0" dirty="0">
                <a:sym typeface="Avenir Next LT Com Regular"/>
              </a:rPr>
              <a:t>El índice no es administrado </a:t>
            </a:r>
            <a:r>
              <a:rPr lang="es-ES" noProof="0" dirty="0">
                <a:sym typeface="Avenir Next LT Com Regular"/>
              </a:rPr>
              <a:t>y sus resultados incluyen los dividendos y/o distribuciones reinvertidos, pero no reflejan el efecto de los cargos de venta, comisiones, honorarios de cuenta, gastos o impuestos federales sobre la renta de los EE. UU.</a:t>
            </a:r>
            <a:r>
              <a:rPr lang="pl-PL" noProof="0" dirty="0">
                <a:sym typeface="Avenir Next LT Com Regular"/>
              </a:rPr>
              <a:t> </a:t>
            </a:r>
            <a:r>
              <a:rPr lang="es-US" noProof="0" dirty="0">
                <a:sym typeface="Avenir Next LT Com Regular"/>
              </a:rPr>
              <a:t>Los inversionistas no pueden invertir directamente en un índice. Los resultados pasados no son predictivos de resultados futuros.</a:t>
            </a:r>
          </a:p>
        </p:txBody>
      </p:sp>
      <p:sp>
        <p:nvSpPr>
          <p:cNvPr id="16" name="Slide Number Placeholder 4">
            <a:extLst>
              <a:ext uri="{FF2B5EF4-FFF2-40B4-BE49-F238E27FC236}">
                <a16:creationId xmlns:a16="http://schemas.microsoft.com/office/drawing/2014/main" id="{1D01548A-5242-4CA8-3646-F31AB7E65173}"/>
              </a:ext>
            </a:extLst>
          </p:cNvPr>
          <p:cNvSpPr>
            <a:spLocks noGrp="1"/>
          </p:cNvSpPr>
          <p:nvPr>
            <p:ph type="sldNum" sz="quarter" idx="11"/>
          </p:nvPr>
        </p:nvSpPr>
        <p:spPr/>
        <p:txBody>
          <a:bodyPr/>
          <a:lstStyle/>
          <a:p>
            <a:pPr lvl="0"/>
            <a:fld id="{86CB4B4D-7CA3-9044-876B-883B54F8677D}" type="slidenum">
              <a:rPr lang="en-US" noProof="0" smtClean="0">
                <a:sym typeface="Avenir Next LT Com Regular"/>
              </a:rPr>
              <a:pPr lvl="0"/>
              <a:t>16</a:t>
            </a:fld>
            <a:endParaRPr lang="en-US" noProof="0">
              <a:sym typeface="Avenir Next LT Com Regular"/>
            </a:endParaRPr>
          </a:p>
        </p:txBody>
      </p:sp>
      <p:sp>
        <p:nvSpPr>
          <p:cNvPr id="12" name="TextBox 11">
            <a:extLst>
              <a:ext uri="{FF2B5EF4-FFF2-40B4-BE49-F238E27FC236}">
                <a16:creationId xmlns:a16="http://schemas.microsoft.com/office/drawing/2014/main" id="{8946DCE1-A110-7F41-AC20-8096259E5239}"/>
              </a:ext>
            </a:extLst>
          </p:cNvPr>
          <p:cNvSpPr txBox="1"/>
          <p:nvPr/>
        </p:nvSpPr>
        <p:spPr>
          <a:xfrm>
            <a:off x="4832220" y="3839592"/>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4" name="TextBox 3">
            <a:extLst>
              <a:ext uri="{FF2B5EF4-FFF2-40B4-BE49-F238E27FC236}">
                <a16:creationId xmlns:a16="http://schemas.microsoft.com/office/drawing/2014/main" id="{CBA461A1-2439-9049-9313-BD267BBCF240}"/>
              </a:ext>
            </a:extLst>
          </p:cNvPr>
          <p:cNvSpPr txBox="1"/>
          <p:nvPr/>
        </p:nvSpPr>
        <p:spPr>
          <a:xfrm>
            <a:off x="6467136" y="3771295"/>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grpSp>
        <p:nvGrpSpPr>
          <p:cNvPr id="5" name="Group 4">
            <a:extLst>
              <a:ext uri="{FF2B5EF4-FFF2-40B4-BE49-F238E27FC236}">
                <a16:creationId xmlns:a16="http://schemas.microsoft.com/office/drawing/2014/main" id="{1C433A32-DDF6-E313-6914-A7D3D04672A1}"/>
              </a:ext>
            </a:extLst>
          </p:cNvPr>
          <p:cNvGrpSpPr/>
          <p:nvPr/>
        </p:nvGrpSpPr>
        <p:grpSpPr>
          <a:xfrm>
            <a:off x="10443713" y="1489658"/>
            <a:ext cx="1209589" cy="416689"/>
            <a:chOff x="10410117" y="1481559"/>
            <a:chExt cx="1209589" cy="416689"/>
          </a:xfrm>
        </p:grpSpPr>
        <p:sp>
          <p:nvSpPr>
            <p:cNvPr id="2" name="Rectangle 1">
              <a:extLst>
                <a:ext uri="{FF2B5EF4-FFF2-40B4-BE49-F238E27FC236}">
                  <a16:creationId xmlns:a16="http://schemas.microsoft.com/office/drawing/2014/main" id="{BECC6E97-BA3F-3E3A-1242-B90953D3EE91}"/>
                </a:ext>
              </a:extLst>
            </p:cNvPr>
            <p:cNvSpPr/>
            <p:nvPr/>
          </p:nvSpPr>
          <p:spPr>
            <a:xfrm>
              <a:off x="10465752" y="1481559"/>
              <a:ext cx="1098318" cy="41668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15" name="Text Placeholder 3">
              <a:extLst>
                <a:ext uri="{FF2B5EF4-FFF2-40B4-BE49-F238E27FC236}">
                  <a16:creationId xmlns:a16="http://schemas.microsoft.com/office/drawing/2014/main" id="{9F1658B2-F624-0BBC-61DB-4625E08A21BC}"/>
                </a:ext>
              </a:extLst>
            </p:cNvPr>
            <p:cNvSpPr txBox="1">
              <a:spLocks/>
            </p:cNvSpPr>
            <p:nvPr/>
          </p:nvSpPr>
          <p:spPr>
            <a:xfrm>
              <a:off x="10410117" y="1528086"/>
              <a:ext cx="1209589" cy="32363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chorCtr="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1600" b="1"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gn="ctr">
                <a:lnSpc>
                  <a:spcPct val="95000"/>
                </a:lnSpc>
                <a:spcAft>
                  <a:spcPts val="600"/>
                </a:spcAft>
              </a:pPr>
              <a:r>
                <a:rPr lang="en-US" dirty="0">
                  <a:solidFill>
                    <a:schemeClr val="bg1"/>
                  </a:solidFill>
                  <a:latin typeface="Avenir Next LT Com Regular" panose="020B0503020202020204" pitchFamily="34" charset="0"/>
                </a:rPr>
                <a:t>$18,176</a:t>
              </a:r>
            </a:p>
          </p:txBody>
        </p:sp>
      </p:grpSp>
      <p:sp>
        <p:nvSpPr>
          <p:cNvPr id="17" name="TextBox 16">
            <a:extLst>
              <a:ext uri="{FF2B5EF4-FFF2-40B4-BE49-F238E27FC236}">
                <a16:creationId xmlns:a16="http://schemas.microsoft.com/office/drawing/2014/main" id="{5EDE75BD-D279-BA9D-69DD-430D3AA8F1C4}"/>
              </a:ext>
            </a:extLst>
          </p:cNvPr>
          <p:cNvSpPr txBox="1"/>
          <p:nvPr/>
        </p:nvSpPr>
        <p:spPr>
          <a:xfrm>
            <a:off x="571496" y="1074538"/>
            <a:ext cx="9317571" cy="307777"/>
          </a:xfrm>
          <a:prstGeom prst="rect">
            <a:avLst/>
          </a:prstGeom>
          <a:ln w="12700">
            <a:miter lim="400000"/>
          </a:ln>
        </p:spPr>
        <p:txBody>
          <a:bodyPr wrap="square" lIns="0" tIns="0" rIns="0" bIns="0" rtlCol="0">
            <a:spAutoFit/>
          </a:bodyPr>
          <a:lstStyle/>
          <a:p>
            <a:pPr lvl="0" algn="l">
              <a:spcAft>
                <a:spcPts val="600"/>
              </a:spcAft>
              <a:defRPr/>
            </a:pPr>
            <a:r>
              <a:rPr lang="es-US" sz="2000" b="1" dirty="0">
                <a:solidFill>
                  <a:srgbClr val="005F9E"/>
                </a:solidFill>
                <a:latin typeface="Avenir Next LT Com Regular" panose="020B0503020202020204" pitchFamily="34" charset="0"/>
              </a:rPr>
              <a:t>Una inversión hipotética en el Índice S&amp;P 500 durante 30 años (1994-2023)</a:t>
            </a:r>
          </a:p>
        </p:txBody>
      </p:sp>
      <p:grpSp>
        <p:nvGrpSpPr>
          <p:cNvPr id="3" name="Group 2">
            <a:extLst>
              <a:ext uri="{FF2B5EF4-FFF2-40B4-BE49-F238E27FC236}">
                <a16:creationId xmlns:a16="http://schemas.microsoft.com/office/drawing/2014/main" id="{8550417A-9D2E-2DB4-1777-9F0ECF27C781}"/>
              </a:ext>
            </a:extLst>
          </p:cNvPr>
          <p:cNvGrpSpPr/>
          <p:nvPr/>
        </p:nvGrpSpPr>
        <p:grpSpPr>
          <a:xfrm>
            <a:off x="1244275" y="4656153"/>
            <a:ext cx="1098318" cy="416689"/>
            <a:chOff x="1622662" y="3912243"/>
            <a:chExt cx="1098318" cy="416689"/>
          </a:xfrm>
        </p:grpSpPr>
        <p:sp>
          <p:nvSpPr>
            <p:cNvPr id="21" name="Rectangle 20">
              <a:extLst>
                <a:ext uri="{FF2B5EF4-FFF2-40B4-BE49-F238E27FC236}">
                  <a16:creationId xmlns:a16="http://schemas.microsoft.com/office/drawing/2014/main" id="{10F28F5A-01E7-D768-579B-88C0B7BCD67A}"/>
                </a:ext>
              </a:extLst>
            </p:cNvPr>
            <p:cNvSpPr/>
            <p:nvPr/>
          </p:nvSpPr>
          <p:spPr>
            <a:xfrm>
              <a:off x="1622662" y="3912243"/>
              <a:ext cx="1098318" cy="41668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20" name="Text Placeholder 3">
              <a:extLst>
                <a:ext uri="{FF2B5EF4-FFF2-40B4-BE49-F238E27FC236}">
                  <a16:creationId xmlns:a16="http://schemas.microsoft.com/office/drawing/2014/main" id="{3EA8F4C8-ABF3-4244-9199-CF8B2A82B23F}"/>
                </a:ext>
              </a:extLst>
            </p:cNvPr>
            <p:cNvSpPr txBox="1">
              <a:spLocks/>
            </p:cNvSpPr>
            <p:nvPr/>
          </p:nvSpPr>
          <p:spPr>
            <a:xfrm>
              <a:off x="1622662" y="3958770"/>
              <a:ext cx="1098318" cy="32363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chorCtr="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1600" b="1"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gn="ctr">
                <a:lnSpc>
                  <a:spcPct val="95000"/>
                </a:lnSpc>
                <a:spcAft>
                  <a:spcPts val="600"/>
                </a:spcAft>
              </a:pPr>
              <a:r>
                <a:rPr lang="en-US" dirty="0">
                  <a:solidFill>
                    <a:schemeClr val="bg1"/>
                  </a:solidFill>
                  <a:latin typeface="Avenir Next LT Com Regular" panose="020B0503020202020204" pitchFamily="34" charset="0"/>
                </a:rPr>
                <a:t>$1,000</a:t>
              </a:r>
            </a:p>
          </p:txBody>
        </p:sp>
      </p:grpSp>
      <p:sp>
        <p:nvSpPr>
          <p:cNvPr id="8" name="Oval 7">
            <a:extLst>
              <a:ext uri="{FF2B5EF4-FFF2-40B4-BE49-F238E27FC236}">
                <a16:creationId xmlns:a16="http://schemas.microsoft.com/office/drawing/2014/main" id="{99283032-017E-245E-6CA7-EF1080CB0931}"/>
              </a:ext>
            </a:extLst>
          </p:cNvPr>
          <p:cNvSpPr/>
          <p:nvPr/>
        </p:nvSpPr>
        <p:spPr>
          <a:xfrm>
            <a:off x="11496012" y="1978911"/>
            <a:ext cx="150050" cy="150050"/>
          </a:xfrm>
          <a:prstGeom prst="ellipse">
            <a:avLst/>
          </a:prstGeom>
          <a:noFill/>
          <a:ln w="25400" cap="flat">
            <a:solidFill>
              <a:srgbClr val="C00000"/>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cxnSp>
        <p:nvCxnSpPr>
          <p:cNvPr id="10" name="Straight Connector 9">
            <a:extLst>
              <a:ext uri="{FF2B5EF4-FFF2-40B4-BE49-F238E27FC236}">
                <a16:creationId xmlns:a16="http://schemas.microsoft.com/office/drawing/2014/main" id="{37B07BAB-58CA-69A2-E604-896EF20E0E65}"/>
              </a:ext>
            </a:extLst>
          </p:cNvPr>
          <p:cNvCxnSpPr/>
          <p:nvPr/>
        </p:nvCxnSpPr>
        <p:spPr>
          <a:xfrm flipH="1">
            <a:off x="1372775" y="2064327"/>
            <a:ext cx="10198262" cy="0"/>
          </a:xfrm>
          <a:prstGeom prst="line">
            <a:avLst/>
          </a:prstGeom>
          <a:noFill/>
          <a:ln w="6350"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D3967457-277F-D3BD-E60A-96F106CDD24A}"/>
              </a:ext>
            </a:extLst>
          </p:cNvPr>
          <p:cNvSpPr txBox="1"/>
          <p:nvPr/>
        </p:nvSpPr>
        <p:spPr>
          <a:xfrm>
            <a:off x="384036" y="1608881"/>
            <a:ext cx="520860" cy="184666"/>
          </a:xfrm>
          <a:prstGeom prst="rect">
            <a:avLst/>
          </a:prstGeom>
          <a:ln w="12700">
            <a:miter lim="400000"/>
          </a:ln>
        </p:spPr>
        <p:txBody>
          <a:bodyPr wrap="square" lIns="0" tIns="0" rIns="0" bIns="0" rtlCol="0">
            <a:spAutoFit/>
          </a:bodyPr>
          <a:lstStyle/>
          <a:p>
            <a:r>
              <a:rPr lang="en-US" sz="1200" dirty="0">
                <a:latin typeface="Avenir Next LT Com Regular" panose="020B0503020202020204" pitchFamily="34" charset="0"/>
              </a:rPr>
              <a:t>$</a:t>
            </a:r>
          </a:p>
        </p:txBody>
      </p:sp>
      <p:sp>
        <p:nvSpPr>
          <p:cNvPr id="24" name="Oval 23">
            <a:extLst>
              <a:ext uri="{FF2B5EF4-FFF2-40B4-BE49-F238E27FC236}">
                <a16:creationId xmlns:a16="http://schemas.microsoft.com/office/drawing/2014/main" id="{1C75C524-0DA0-B3DD-0E03-3F2D54A04DB6}"/>
              </a:ext>
            </a:extLst>
          </p:cNvPr>
          <p:cNvSpPr/>
          <p:nvPr/>
        </p:nvSpPr>
        <p:spPr>
          <a:xfrm>
            <a:off x="1262769" y="5254366"/>
            <a:ext cx="150050" cy="150050"/>
          </a:xfrm>
          <a:prstGeom prst="ellipse">
            <a:avLst/>
          </a:prstGeom>
          <a:noFill/>
          <a:ln w="25400" cap="flat">
            <a:solidFill>
              <a:srgbClr val="C00000"/>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18" name="Title 5">
            <a:extLst>
              <a:ext uri="{FF2B5EF4-FFF2-40B4-BE49-F238E27FC236}">
                <a16:creationId xmlns:a16="http://schemas.microsoft.com/office/drawing/2014/main" id="{BD630AC4-D6F7-EF33-39A9-78D4A96D3F59}"/>
              </a:ext>
            </a:extLst>
          </p:cNvPr>
          <p:cNvSpPr txBox="1">
            <a:spLocks/>
          </p:cNvSpPr>
          <p:nvPr/>
        </p:nvSpPr>
        <p:spPr>
          <a:xfrm>
            <a:off x="1244275" y="5595547"/>
            <a:ext cx="10427310" cy="234415"/>
          </a:xfrm>
          <a:prstGeom prst="rect">
            <a:avLst/>
          </a:prstGeom>
          <a:solidFill>
            <a:schemeClr val="bg1"/>
          </a:solidFill>
          <a:extLst>
            <a:ext uri="{C572A759-6A51-4108-AA02-DFA0A04FC94B}">
              <ma14:wrappingTextBoxFlag xmlns="" xmlns:ma14="http://schemas.microsoft.com/office/mac/drawingml/2011/main"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endParaRPr lang="en-US" sz="1200" dirty="0">
              <a:solidFill>
                <a:schemeClr val="tx1"/>
              </a:solidFill>
              <a:latin typeface="Avenir Next LT Com Regular" panose="020B0503020202020204" pitchFamily="34" charset="0"/>
            </a:endParaRPr>
          </a:p>
        </p:txBody>
      </p:sp>
      <p:sp>
        <p:nvSpPr>
          <p:cNvPr id="7" name="Title 5">
            <a:extLst>
              <a:ext uri="{FF2B5EF4-FFF2-40B4-BE49-F238E27FC236}">
                <a16:creationId xmlns:a16="http://schemas.microsoft.com/office/drawing/2014/main" id="{1B3A9EDA-F6A5-2742-BF1F-5D612B16AB26}"/>
              </a:ext>
            </a:extLst>
          </p:cNvPr>
          <p:cNvSpPr txBox="1">
            <a:spLocks/>
          </p:cNvSpPr>
          <p:nvPr/>
        </p:nvSpPr>
        <p:spPr>
          <a:xfrm>
            <a:off x="11257376" y="5599452"/>
            <a:ext cx="645596" cy="215444"/>
          </a:xfrm>
          <a:prstGeom prst="rect">
            <a:avLst/>
          </a:prstGeom>
          <a:extLst>
            <a:ext uri="{C572A759-6A51-4108-AA02-DFA0A04FC94B}">
              <ma14:wrappingTextBoxFlag xmlns="" xmlns:ma14="http://schemas.microsoft.com/office/mac/drawingml/2011/main"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sz="1200" dirty="0">
                <a:solidFill>
                  <a:schemeClr val="tx1"/>
                </a:solidFill>
                <a:latin typeface="Avenir Next LT Com Regular" panose="020B0503020202020204" pitchFamily="34" charset="0"/>
              </a:rPr>
              <a:t>2023</a:t>
            </a:r>
          </a:p>
        </p:txBody>
      </p:sp>
      <p:sp>
        <p:nvSpPr>
          <p:cNvPr id="19" name="Title 5">
            <a:extLst>
              <a:ext uri="{FF2B5EF4-FFF2-40B4-BE49-F238E27FC236}">
                <a16:creationId xmlns:a16="http://schemas.microsoft.com/office/drawing/2014/main" id="{C57D0F88-F376-6A7D-D3FE-5563D8F2D769}"/>
              </a:ext>
            </a:extLst>
          </p:cNvPr>
          <p:cNvSpPr txBox="1">
            <a:spLocks/>
          </p:cNvSpPr>
          <p:nvPr/>
        </p:nvSpPr>
        <p:spPr>
          <a:xfrm>
            <a:off x="1295188" y="5599452"/>
            <a:ext cx="645596" cy="215444"/>
          </a:xfrm>
          <a:prstGeom prst="rect">
            <a:avLst/>
          </a:prstGeom>
          <a:extLst>
            <a:ext uri="{C572A759-6A51-4108-AA02-DFA0A04FC94B}">
              <ma14:wrappingTextBoxFlag xmlns="" xmlns:ma14="http://schemas.microsoft.com/office/mac/drawingml/2011/main"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sz="1200" dirty="0">
                <a:solidFill>
                  <a:schemeClr val="tx1"/>
                </a:solidFill>
                <a:latin typeface="Avenir Next LT Com Regular" panose="020B0503020202020204" pitchFamily="34" charset="0"/>
              </a:rPr>
              <a:t>1994</a:t>
            </a:r>
          </a:p>
        </p:txBody>
      </p:sp>
      <p:sp>
        <p:nvSpPr>
          <p:cNvPr id="22" name="Title 5">
            <a:extLst>
              <a:ext uri="{FF2B5EF4-FFF2-40B4-BE49-F238E27FC236}">
                <a16:creationId xmlns:a16="http://schemas.microsoft.com/office/drawing/2014/main" id="{606D3ED3-BB52-EA57-7739-9FD4E7A2CAD3}"/>
              </a:ext>
            </a:extLst>
          </p:cNvPr>
          <p:cNvSpPr txBox="1">
            <a:spLocks/>
          </p:cNvSpPr>
          <p:nvPr/>
        </p:nvSpPr>
        <p:spPr>
          <a:xfrm>
            <a:off x="2673311" y="5599452"/>
            <a:ext cx="645596" cy="215444"/>
          </a:xfrm>
          <a:prstGeom prst="rect">
            <a:avLst/>
          </a:prstGeom>
          <a:extLst>
            <a:ext uri="{C572A759-6A51-4108-AA02-DFA0A04FC94B}">
              <ma14:wrappingTextBoxFlag xmlns="" xmlns:ma14="http://schemas.microsoft.com/office/mac/drawingml/2011/main"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sz="1200" dirty="0">
                <a:solidFill>
                  <a:schemeClr val="tx1"/>
                </a:solidFill>
                <a:latin typeface="Avenir Next LT Com Regular" panose="020B0503020202020204" pitchFamily="34" charset="0"/>
              </a:rPr>
              <a:t>1998</a:t>
            </a:r>
          </a:p>
        </p:txBody>
      </p:sp>
      <p:sp>
        <p:nvSpPr>
          <p:cNvPr id="23" name="Title 5">
            <a:extLst>
              <a:ext uri="{FF2B5EF4-FFF2-40B4-BE49-F238E27FC236}">
                <a16:creationId xmlns:a16="http://schemas.microsoft.com/office/drawing/2014/main" id="{2742C0C6-311F-D9B1-6DBE-741C5F2B1F48}"/>
              </a:ext>
            </a:extLst>
          </p:cNvPr>
          <p:cNvSpPr txBox="1">
            <a:spLocks/>
          </p:cNvSpPr>
          <p:nvPr/>
        </p:nvSpPr>
        <p:spPr>
          <a:xfrm>
            <a:off x="4397511" y="5599452"/>
            <a:ext cx="645596" cy="215444"/>
          </a:xfrm>
          <a:prstGeom prst="rect">
            <a:avLst/>
          </a:prstGeom>
          <a:extLst>
            <a:ext uri="{C572A759-6A51-4108-AA02-DFA0A04FC94B}">
              <ma14:wrappingTextBoxFlag xmlns="" xmlns:ma14="http://schemas.microsoft.com/office/mac/drawingml/2011/main"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sz="1200" dirty="0">
                <a:solidFill>
                  <a:schemeClr val="tx1"/>
                </a:solidFill>
                <a:latin typeface="Avenir Next LT Com Regular" panose="020B0503020202020204" pitchFamily="34" charset="0"/>
              </a:rPr>
              <a:t>2003</a:t>
            </a:r>
          </a:p>
        </p:txBody>
      </p:sp>
      <p:sp>
        <p:nvSpPr>
          <p:cNvPr id="25" name="Title 5">
            <a:extLst>
              <a:ext uri="{FF2B5EF4-FFF2-40B4-BE49-F238E27FC236}">
                <a16:creationId xmlns:a16="http://schemas.microsoft.com/office/drawing/2014/main" id="{DCB87925-14DB-7557-8408-752346828ADD}"/>
              </a:ext>
            </a:extLst>
          </p:cNvPr>
          <p:cNvSpPr txBox="1">
            <a:spLocks/>
          </p:cNvSpPr>
          <p:nvPr/>
        </p:nvSpPr>
        <p:spPr>
          <a:xfrm>
            <a:off x="6117224" y="5599452"/>
            <a:ext cx="645596" cy="215444"/>
          </a:xfrm>
          <a:prstGeom prst="rect">
            <a:avLst/>
          </a:prstGeom>
          <a:extLst>
            <a:ext uri="{C572A759-6A51-4108-AA02-DFA0A04FC94B}">
              <ma14:wrappingTextBoxFlag xmlns="" xmlns:ma14="http://schemas.microsoft.com/office/mac/drawingml/2011/main"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sz="1200" dirty="0">
                <a:solidFill>
                  <a:schemeClr val="tx1"/>
                </a:solidFill>
                <a:latin typeface="Avenir Next LT Com Regular" panose="020B0503020202020204" pitchFamily="34" charset="0"/>
              </a:rPr>
              <a:t>2008</a:t>
            </a:r>
          </a:p>
        </p:txBody>
      </p:sp>
      <p:sp>
        <p:nvSpPr>
          <p:cNvPr id="26" name="Title 5">
            <a:extLst>
              <a:ext uri="{FF2B5EF4-FFF2-40B4-BE49-F238E27FC236}">
                <a16:creationId xmlns:a16="http://schemas.microsoft.com/office/drawing/2014/main" id="{9409601F-1BBA-2F99-DB78-AA6EFEA424AA}"/>
              </a:ext>
            </a:extLst>
          </p:cNvPr>
          <p:cNvSpPr txBox="1">
            <a:spLocks/>
          </p:cNvSpPr>
          <p:nvPr/>
        </p:nvSpPr>
        <p:spPr>
          <a:xfrm>
            <a:off x="7829503" y="5599452"/>
            <a:ext cx="645596" cy="215444"/>
          </a:xfrm>
          <a:prstGeom prst="rect">
            <a:avLst/>
          </a:prstGeom>
          <a:extLst>
            <a:ext uri="{C572A759-6A51-4108-AA02-DFA0A04FC94B}">
              <ma14:wrappingTextBoxFlag xmlns="" xmlns:ma14="http://schemas.microsoft.com/office/mac/drawingml/2011/main"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sz="1200" dirty="0">
                <a:solidFill>
                  <a:schemeClr val="tx1"/>
                </a:solidFill>
                <a:latin typeface="Avenir Next LT Com Regular" panose="020B0503020202020204" pitchFamily="34" charset="0"/>
              </a:rPr>
              <a:t>2013</a:t>
            </a:r>
          </a:p>
        </p:txBody>
      </p:sp>
      <p:sp>
        <p:nvSpPr>
          <p:cNvPr id="27" name="Title 5">
            <a:extLst>
              <a:ext uri="{FF2B5EF4-FFF2-40B4-BE49-F238E27FC236}">
                <a16:creationId xmlns:a16="http://schemas.microsoft.com/office/drawing/2014/main" id="{55CDD596-BEAB-4DA8-BF92-FD293F37CFCB}"/>
              </a:ext>
            </a:extLst>
          </p:cNvPr>
          <p:cNvSpPr txBox="1">
            <a:spLocks/>
          </p:cNvSpPr>
          <p:nvPr/>
        </p:nvSpPr>
        <p:spPr>
          <a:xfrm>
            <a:off x="9548044" y="5599452"/>
            <a:ext cx="645596" cy="215444"/>
          </a:xfrm>
          <a:prstGeom prst="rect">
            <a:avLst/>
          </a:prstGeom>
          <a:extLst>
            <a:ext uri="{C572A759-6A51-4108-AA02-DFA0A04FC94B}">
              <ma14:wrappingTextBoxFlag xmlns="" xmlns:ma14="http://schemas.microsoft.com/office/mac/drawingml/2011/main"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800" b="1" i="0" u="none" strike="noStrike" cap="none" spc="0" normalizeH="0" baseline="0">
                <a:ln>
                  <a:noFill/>
                </a:ln>
                <a:solidFill>
                  <a:schemeClr val="tx2"/>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sz="1200" dirty="0">
                <a:solidFill>
                  <a:schemeClr val="tx1"/>
                </a:solidFill>
                <a:latin typeface="Avenir Next LT Com Regular" panose="020B0503020202020204" pitchFamily="34" charset="0"/>
              </a:rPr>
              <a:t>2018</a:t>
            </a:r>
          </a:p>
        </p:txBody>
      </p:sp>
    </p:spTree>
    <p:custDataLst>
      <p:tags r:id="rId1"/>
    </p:custDataLst>
    <p:extLst>
      <p:ext uri="{BB962C8B-B14F-4D97-AF65-F5344CB8AC3E}">
        <p14:creationId xmlns:p14="http://schemas.microsoft.com/office/powerpoint/2010/main" val="60397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839763F9-AA24-2952-F7BD-82A8CBED8465}"/>
              </a:ext>
            </a:extLst>
          </p:cNvPr>
          <p:cNvSpPr>
            <a:spLocks noGrp="1"/>
          </p:cNvSpPr>
          <p:nvPr>
            <p:ph type="title"/>
          </p:nvPr>
        </p:nvSpPr>
        <p:spPr/>
        <p:txBody>
          <a:bodyPr/>
          <a:lstStyle/>
          <a:p>
            <a:r>
              <a:rPr lang="es-US"/>
              <a:t>El valor de un rendimiento</a:t>
            </a:r>
          </a:p>
        </p:txBody>
      </p:sp>
      <p:sp>
        <p:nvSpPr>
          <p:cNvPr id="28" name="Footer Placeholder 2">
            <a:extLst>
              <a:ext uri="{FF2B5EF4-FFF2-40B4-BE49-F238E27FC236}">
                <a16:creationId xmlns:a16="http://schemas.microsoft.com/office/drawing/2014/main" id="{24A9CB82-048B-9310-3FD1-49615F201417}"/>
              </a:ext>
            </a:extLst>
          </p:cNvPr>
          <p:cNvSpPr>
            <a:spLocks noGrp="1"/>
          </p:cNvSpPr>
          <p:nvPr>
            <p:ph type="ftr" sz="quarter" idx="10"/>
          </p:nvPr>
        </p:nvSpPr>
        <p:spPr/>
        <p:txBody>
          <a:bodyPr/>
          <a:lstStyle/>
          <a:p>
            <a:pPr lvl="0"/>
            <a:r>
              <a:rPr lang="es-US" dirty="0"/>
              <a:t>En este ejemplo, se supone un período de acumulación de 40 años, una tasa de rendimiento promedio anual del 8% capitalizada mensualmente y una tasa de retiro anual del 4% después del período de acumulación. Estas son perspectivas de una fecha concreta y, como tales, no tienen en cuenta ningún crecimiento o pérdida durante la jubilación. Sin crecimiento o pérdida de la inversión durante la jubilación, una tasa de retiro anual del 4% podría agotar </a:t>
            </a:r>
            <a:br>
              <a:rPr lang="es-US" dirty="0"/>
            </a:br>
            <a:r>
              <a:rPr lang="es-US" dirty="0"/>
              <a:t>los ahorros de jubilación en 25 años. Los ejemplos se muestran solamente con fines ilustrativos y no reflejan los resultados de ninguna inversión en particular, los cuales pueden diferir, ni los impuestos que se puedan deber por las contribuciones con impuestos diferidos, incluida la tarifa adicional que es posible que deba pagar por retiros realizados antes de los 59 años y medio. La inversión con regularidad no asegura ganancias ni protege contra una pérdida </a:t>
            </a:r>
            <a:br>
              <a:rPr lang="es-US" dirty="0"/>
            </a:br>
            <a:r>
              <a:rPr lang="es-US" dirty="0"/>
              <a:t>en un mercado a la baja. Los inversionistas deben considerar si están dispuestos a seguir invirtiendo cuando bajen los precios de las acciones.</a:t>
            </a:r>
          </a:p>
        </p:txBody>
      </p:sp>
      <p:sp>
        <p:nvSpPr>
          <p:cNvPr id="6" name="TextBox 5">
            <a:extLst>
              <a:ext uri="{FF2B5EF4-FFF2-40B4-BE49-F238E27FC236}">
                <a16:creationId xmlns:a16="http://schemas.microsoft.com/office/drawing/2014/main" id="{1062EB75-1D90-D24D-86E4-8D3175FE0653}"/>
              </a:ext>
            </a:extLst>
          </p:cNvPr>
          <p:cNvSpPr txBox="1"/>
          <p:nvPr/>
        </p:nvSpPr>
        <p:spPr>
          <a:xfrm>
            <a:off x="1793631" y="6541477"/>
            <a:ext cx="65" cy="215444"/>
          </a:xfrm>
          <a:prstGeom prst="rect">
            <a:avLst/>
          </a:prstGeom>
          <a:ln w="12700">
            <a:miter lim="400000"/>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err="1">
              <a:ln>
                <a:noFill/>
              </a:ln>
              <a:solidFill>
                <a:srgbClr val="000000"/>
              </a:solidFill>
              <a:effectLst/>
              <a:uLnTx/>
              <a:uFillTx/>
              <a:latin typeface="Avenir Next LT Com Regular" panose="020B0503020202020204" pitchFamily="34" charset="0"/>
              <a:ea typeface="+mn-ea"/>
              <a:cs typeface="+mn-cs"/>
            </a:endParaRPr>
          </a:p>
        </p:txBody>
      </p:sp>
      <p:sp>
        <p:nvSpPr>
          <p:cNvPr id="29" name="TextBox 28">
            <a:extLst>
              <a:ext uri="{FF2B5EF4-FFF2-40B4-BE49-F238E27FC236}">
                <a16:creationId xmlns:a16="http://schemas.microsoft.com/office/drawing/2014/main" id="{919174FB-C7F6-CEBC-719B-0BACFB5D772F}"/>
              </a:ext>
            </a:extLst>
          </p:cNvPr>
          <p:cNvSpPr txBox="1"/>
          <p:nvPr/>
        </p:nvSpPr>
        <p:spPr>
          <a:xfrm>
            <a:off x="2659207" y="957373"/>
            <a:ext cx="6440127" cy="492443"/>
          </a:xfrm>
          <a:prstGeom prst="rect">
            <a:avLst/>
          </a:prstGeom>
          <a:noFill/>
        </p:spPr>
        <p:txBody>
          <a:bodyPr wrap="square" lIns="0" tIns="0" rIns="0" bIns="0" rtlCol="0" anchor="ctr">
            <a:spAutoFit/>
          </a:bodyPr>
          <a:lstStyle/>
          <a:p>
            <a:pPr lvl="0" algn="l">
              <a:defRPr/>
            </a:pPr>
            <a:r>
              <a:rPr lang="es-US" sz="1600" b="1" dirty="0">
                <a:solidFill>
                  <a:schemeClr val="tx1"/>
                </a:solidFill>
                <a:latin typeface="Avenir Next LT Com Regular" panose="020B0503020202020204" pitchFamily="34" charset="0"/>
              </a:rPr>
              <a:t>Bruce </a:t>
            </a:r>
            <a:r>
              <a:rPr lang="es-US" sz="1600" dirty="0">
                <a:solidFill>
                  <a:schemeClr val="tx1"/>
                </a:solidFill>
                <a:latin typeface="Avenir Next LT Com Regular" panose="020B0503020202020204" pitchFamily="34" charset="0"/>
              </a:rPr>
              <a:t>mantiene su dinero fuera del mercado </a:t>
            </a:r>
            <a:br>
              <a:rPr lang="es-US" sz="1600" dirty="0">
                <a:solidFill>
                  <a:schemeClr val="tx1"/>
                </a:solidFill>
                <a:latin typeface="Avenir Next LT Com Regular" panose="020B0503020202020204" pitchFamily="34" charset="0"/>
              </a:rPr>
            </a:br>
            <a:r>
              <a:rPr lang="es-US" sz="1600" dirty="0">
                <a:solidFill>
                  <a:schemeClr val="tx1"/>
                </a:solidFill>
                <a:latin typeface="Avenir Next LT Com Regular" panose="020B0503020202020204" pitchFamily="34" charset="0"/>
              </a:rPr>
              <a:t>y no gana un rendimiento</a:t>
            </a:r>
            <a:r>
              <a:rPr lang="es-US" dirty="0">
                <a:solidFill>
                  <a:schemeClr val="tx1"/>
                </a:solidFill>
                <a:latin typeface="Avenir Next LT Com Regular" panose="020B0503020202020204" pitchFamily="34" charset="0"/>
              </a:rPr>
              <a:t>.</a:t>
            </a:r>
          </a:p>
        </p:txBody>
      </p:sp>
      <p:sp>
        <p:nvSpPr>
          <p:cNvPr id="31" name="TextBox 30">
            <a:extLst>
              <a:ext uri="{FF2B5EF4-FFF2-40B4-BE49-F238E27FC236}">
                <a16:creationId xmlns:a16="http://schemas.microsoft.com/office/drawing/2014/main" id="{9462D0BF-9EEB-7439-204E-D94528648BDA}"/>
              </a:ext>
            </a:extLst>
          </p:cNvPr>
          <p:cNvSpPr txBox="1"/>
          <p:nvPr/>
        </p:nvSpPr>
        <p:spPr>
          <a:xfrm>
            <a:off x="2674710" y="1576836"/>
            <a:ext cx="2840649" cy="184666"/>
          </a:xfrm>
          <a:prstGeom prst="rect">
            <a:avLst/>
          </a:prstGeom>
          <a:noFill/>
        </p:spPr>
        <p:txBody>
          <a:bodyPr wrap="square" lIns="0" tIns="0" rIns="0" bIns="0" rtlCol="0">
            <a:spAutoFit/>
          </a:bodyPr>
          <a:lstStyle/>
          <a:p>
            <a:pPr lvl="0" algn="l">
              <a:defRPr/>
            </a:pPr>
            <a:r>
              <a:rPr lang="es-US" sz="1200" dirty="0">
                <a:solidFill>
                  <a:schemeClr val="tx1"/>
                </a:solidFill>
              </a:rPr>
              <a:t>Ahorra $1,000 al mes.</a:t>
            </a:r>
          </a:p>
        </p:txBody>
      </p:sp>
      <p:sp>
        <p:nvSpPr>
          <p:cNvPr id="32" name="TextBox 31">
            <a:extLst>
              <a:ext uri="{FF2B5EF4-FFF2-40B4-BE49-F238E27FC236}">
                <a16:creationId xmlns:a16="http://schemas.microsoft.com/office/drawing/2014/main" id="{9AB24AF9-802A-3F34-FF0C-3C777F2F1DD4}"/>
              </a:ext>
            </a:extLst>
          </p:cNvPr>
          <p:cNvSpPr txBox="1"/>
          <p:nvPr/>
        </p:nvSpPr>
        <p:spPr>
          <a:xfrm>
            <a:off x="2659207" y="3223911"/>
            <a:ext cx="4135418" cy="492443"/>
          </a:xfrm>
          <a:prstGeom prst="rect">
            <a:avLst/>
          </a:prstGeom>
          <a:noFill/>
        </p:spPr>
        <p:txBody>
          <a:bodyPr wrap="square" lIns="0" tIns="0" rIns="0" bIns="0" rtlCol="0">
            <a:spAutoFit/>
          </a:bodyPr>
          <a:lstStyle/>
          <a:p>
            <a:pPr lvl="0" algn="l">
              <a:defRPr/>
            </a:pPr>
            <a:r>
              <a:rPr lang="es-US" sz="1600" b="1" dirty="0">
                <a:solidFill>
                  <a:schemeClr val="tx1"/>
                </a:solidFill>
                <a:latin typeface="Avenir Next LT Com Regular" panose="020B0503020202020204" pitchFamily="34" charset="0"/>
              </a:rPr>
              <a:t>Allison </a:t>
            </a:r>
            <a:r>
              <a:rPr lang="es-US" sz="1600" dirty="0">
                <a:solidFill>
                  <a:schemeClr val="tx1"/>
                </a:solidFill>
                <a:latin typeface="Avenir Next LT Com Regular" panose="020B0503020202020204" pitchFamily="34" charset="0"/>
              </a:rPr>
              <a:t>realiza una inversión hipotética y gana un 8% de rendimiento anual.</a:t>
            </a:r>
          </a:p>
        </p:txBody>
      </p:sp>
      <p:sp>
        <p:nvSpPr>
          <p:cNvPr id="33" name="TextBox 32">
            <a:extLst>
              <a:ext uri="{FF2B5EF4-FFF2-40B4-BE49-F238E27FC236}">
                <a16:creationId xmlns:a16="http://schemas.microsoft.com/office/drawing/2014/main" id="{ED7CAF3F-3E32-3FE0-3195-882580EAE5E0}"/>
              </a:ext>
            </a:extLst>
          </p:cNvPr>
          <p:cNvSpPr txBox="1"/>
          <p:nvPr/>
        </p:nvSpPr>
        <p:spPr>
          <a:xfrm>
            <a:off x="2659207" y="3917902"/>
            <a:ext cx="3889743" cy="184666"/>
          </a:xfrm>
          <a:prstGeom prst="rect">
            <a:avLst/>
          </a:prstGeom>
          <a:noFill/>
        </p:spPr>
        <p:txBody>
          <a:bodyPr wrap="square" lIns="0" tIns="0" rIns="0" bIns="0" rtlCol="0" anchor="ctr">
            <a:spAutoFit/>
          </a:bodyPr>
          <a:lstStyle/>
          <a:p>
            <a:pPr lvl="0" algn="l">
              <a:defRPr/>
            </a:pPr>
            <a:r>
              <a:rPr lang="es-US" sz="1200" dirty="0">
                <a:solidFill>
                  <a:schemeClr val="tx1"/>
                </a:solidFill>
              </a:rPr>
              <a:t>Invierte $250 al mes, es decir, un cuarto de lo que ahorra Bruce.</a:t>
            </a:r>
          </a:p>
        </p:txBody>
      </p:sp>
      <p:sp>
        <p:nvSpPr>
          <p:cNvPr id="35" name="Rectangle 34">
            <a:extLst>
              <a:ext uri="{FF2B5EF4-FFF2-40B4-BE49-F238E27FC236}">
                <a16:creationId xmlns:a16="http://schemas.microsoft.com/office/drawing/2014/main" id="{295FDF77-160A-D223-251C-08584508CE9F}"/>
              </a:ext>
            </a:extLst>
          </p:cNvPr>
          <p:cNvSpPr/>
          <p:nvPr/>
        </p:nvSpPr>
        <p:spPr>
          <a:xfrm>
            <a:off x="2571029" y="1876517"/>
            <a:ext cx="4230121" cy="900000"/>
          </a:xfrm>
          <a:prstGeom prst="rect">
            <a:avLst/>
          </a:prstGeom>
          <a:solidFill>
            <a:srgbClr val="B5247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91440" bIns="91440" numCol="1" spcCol="38100" rtlCol="0" anchor="ctr">
            <a:noAutofit/>
          </a:bodyPr>
          <a:lstStyle/>
          <a:p>
            <a:pPr lvl="0" algn="ctr" defTabSz="457200" hangingPunct="0">
              <a:defRPr/>
            </a:pPr>
            <a:r>
              <a:rPr lang="es-US" sz="1600" b="1" dirty="0">
                <a:solidFill>
                  <a:srgbClr val="FFFFFF"/>
                </a:solidFill>
                <a:latin typeface="Avenir Next LT Com Regular" panose="020B0503020202020204" pitchFamily="34" charset="0"/>
                <a:ea typeface="+mn-ea"/>
                <a:cs typeface="+mn-cs"/>
                <a:sym typeface="Avenir Next LT Com Regular"/>
              </a:rPr>
              <a:t>$1,600/</a:t>
            </a:r>
            <a:r>
              <a:rPr kumimoji="0" lang="es-US" sz="16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mes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400" b="0"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Retiros de jubilación</a:t>
            </a:r>
          </a:p>
        </p:txBody>
      </p:sp>
      <p:sp>
        <p:nvSpPr>
          <p:cNvPr id="36" name="Rectangle 35">
            <a:extLst>
              <a:ext uri="{FF2B5EF4-FFF2-40B4-BE49-F238E27FC236}">
                <a16:creationId xmlns:a16="http://schemas.microsoft.com/office/drawing/2014/main" id="{2FE8FCC0-2002-90FE-73AF-28496183BA77}"/>
              </a:ext>
            </a:extLst>
          </p:cNvPr>
          <p:cNvSpPr/>
          <p:nvPr/>
        </p:nvSpPr>
        <p:spPr>
          <a:xfrm>
            <a:off x="2571029" y="4303969"/>
            <a:ext cx="8060318" cy="900000"/>
          </a:xfrm>
          <a:prstGeom prst="rect">
            <a:avLst/>
          </a:prstGeom>
          <a:solidFill>
            <a:srgbClr val="005F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91440" bIns="91440" numCol="1" spcCol="38100" rtlCol="0" anchor="ctr">
            <a:noAutofit/>
          </a:bodyPr>
          <a:lstStyle/>
          <a:p>
            <a:pPr lvl="0" algn="ctr" defTabSz="457200" hangingPunct="0">
              <a:defRPr/>
            </a:pPr>
            <a:r>
              <a:rPr lang="es-US" sz="1600" b="1" dirty="0">
                <a:solidFill>
                  <a:srgbClr val="FFFFFF"/>
                </a:solidFill>
                <a:latin typeface="Avenir Next LT Com Regular" panose="020B0503020202020204" pitchFamily="34" charset="0"/>
                <a:ea typeface="+mn-ea"/>
                <a:cs typeface="+mn-cs"/>
                <a:sym typeface="Avenir Next LT Com Regular"/>
              </a:rPr>
              <a:t>$2,929/</a:t>
            </a:r>
            <a:r>
              <a:rPr kumimoji="0" lang="es-US" sz="16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mes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400" b="0"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Retiros de jubilación</a:t>
            </a:r>
          </a:p>
        </p:txBody>
      </p:sp>
      <p:cxnSp>
        <p:nvCxnSpPr>
          <p:cNvPr id="39" name="Straight Connector 38">
            <a:extLst>
              <a:ext uri="{FF2B5EF4-FFF2-40B4-BE49-F238E27FC236}">
                <a16:creationId xmlns:a16="http://schemas.microsoft.com/office/drawing/2014/main" id="{0D394FB3-7A00-FD2E-AF25-B144A5817ACE}"/>
              </a:ext>
            </a:extLst>
          </p:cNvPr>
          <p:cNvCxnSpPr>
            <a:cxnSpLocks noChangeAspect="1"/>
          </p:cNvCxnSpPr>
          <p:nvPr/>
        </p:nvCxnSpPr>
        <p:spPr>
          <a:xfrm>
            <a:off x="6803353" y="1879747"/>
            <a:ext cx="0" cy="2424261"/>
          </a:xfrm>
          <a:prstGeom prst="line">
            <a:avLst/>
          </a:prstGeom>
          <a:ln>
            <a:solidFill>
              <a:srgbClr val="ACA39A"/>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EF05E13-E4D5-900D-7E25-CF08BFB6ACC7}"/>
              </a:ext>
            </a:extLst>
          </p:cNvPr>
          <p:cNvCxnSpPr>
            <a:cxnSpLocks noChangeAspect="1"/>
          </p:cNvCxnSpPr>
          <p:nvPr/>
        </p:nvCxnSpPr>
        <p:spPr>
          <a:xfrm>
            <a:off x="10624821" y="1882355"/>
            <a:ext cx="0" cy="3297602"/>
          </a:xfrm>
          <a:prstGeom prst="line">
            <a:avLst/>
          </a:prstGeom>
          <a:ln>
            <a:solidFill>
              <a:srgbClr val="ACA39A"/>
            </a:solidFill>
            <a:prstDash val="dash"/>
          </a:ln>
        </p:spPr>
        <p:style>
          <a:lnRef idx="1">
            <a:schemeClr val="accent1"/>
          </a:lnRef>
          <a:fillRef idx="0">
            <a:schemeClr val="accent1"/>
          </a:fillRef>
          <a:effectRef idx="0">
            <a:schemeClr val="accent1"/>
          </a:effectRef>
          <a:fontRef idx="minor">
            <a:schemeClr val="tx1"/>
          </a:fontRef>
        </p:style>
      </p:cxnSp>
      <p:pic>
        <p:nvPicPr>
          <p:cNvPr id="46" name="Picture 4">
            <a:extLst>
              <a:ext uri="{FF2B5EF4-FFF2-40B4-BE49-F238E27FC236}">
                <a16:creationId xmlns:a16="http://schemas.microsoft.com/office/drawing/2014/main" id="{DE6EC02A-59DC-1CA2-E256-1F567A5BF9F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563106" y="1675306"/>
            <a:ext cx="1238400" cy="1238400"/>
          </a:xfrm>
          <a:prstGeom prst="ellipse">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46A4D489-4EC7-DF91-9613-C7E94C74F30C}"/>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566834" y="4109135"/>
            <a:ext cx="1238400" cy="1238400"/>
          </a:xfrm>
          <a:prstGeom prst="ellipse">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B7C2E9E1-582F-1689-D4C2-FE7400671BAA}"/>
              </a:ext>
            </a:extLst>
          </p:cNvPr>
          <p:cNvCxnSpPr>
            <a:cxnSpLocks/>
          </p:cNvCxnSpPr>
          <p:nvPr/>
        </p:nvCxnSpPr>
        <p:spPr>
          <a:xfrm>
            <a:off x="6801150" y="3148651"/>
            <a:ext cx="3819067" cy="0"/>
          </a:xfrm>
          <a:prstGeom prst="straightConnector1">
            <a:avLst/>
          </a:prstGeom>
          <a:noFill/>
          <a:ln w="9525" cap="flat">
            <a:solidFill>
              <a:srgbClr val="00AEA9"/>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22" name="TextBox 21">
            <a:extLst>
              <a:ext uri="{FF2B5EF4-FFF2-40B4-BE49-F238E27FC236}">
                <a16:creationId xmlns:a16="http://schemas.microsoft.com/office/drawing/2014/main" id="{D9679215-2C5B-4A1B-9CC2-7451F45C681E}"/>
              </a:ext>
            </a:extLst>
          </p:cNvPr>
          <p:cNvSpPr txBox="1"/>
          <p:nvPr/>
        </p:nvSpPr>
        <p:spPr>
          <a:xfrm>
            <a:off x="7659282" y="2510802"/>
            <a:ext cx="2102801" cy="1275698"/>
          </a:xfrm>
          <a:prstGeom prst="rect">
            <a:avLst/>
          </a:prstGeom>
          <a:solidFill>
            <a:srgbClr val="00AEA9"/>
          </a:solidFill>
        </p:spPr>
        <p:txBody>
          <a:bodyPr wrap="square" lIns="144000" tIns="144000" rIns="144000" bIns="144000" rtlCol="0">
            <a:spAutoFit/>
          </a:bodyPr>
          <a:lstStyle/>
          <a:p>
            <a:pPr lvl="0" defTabSz="914400" hangingPunct="1">
              <a:defRPr/>
            </a:pPr>
            <a:r>
              <a:rPr lang="es-US" sz="2800" b="1" dirty="0">
                <a:solidFill>
                  <a:schemeClr val="bg1"/>
                </a:solidFill>
                <a:latin typeface="Avenir Next LT Com Regular" panose="020B0503020202020204" pitchFamily="34" charset="0"/>
                <a:ea typeface="+mn-ea"/>
                <a:cs typeface="+mn-cs"/>
              </a:rPr>
              <a:t>$1,329</a:t>
            </a:r>
            <a:br>
              <a:rPr lang="es-US" sz="2800" b="1" dirty="0">
                <a:solidFill>
                  <a:schemeClr val="bg1"/>
                </a:solidFill>
                <a:latin typeface="Avenir Next LT Com Regular" panose="020B0503020202020204" pitchFamily="34" charset="0"/>
                <a:ea typeface="+mn-ea"/>
                <a:cs typeface="+mn-cs"/>
              </a:rPr>
            </a:br>
            <a:r>
              <a:rPr lang="es-US" sz="2000" b="1" dirty="0">
                <a:solidFill>
                  <a:schemeClr val="bg1"/>
                </a:solidFill>
                <a:latin typeface="Avenir Next LT Com Regular" panose="020B0503020202020204" pitchFamily="34" charset="0"/>
                <a:ea typeface="+mn-ea"/>
                <a:cs typeface="+mn-cs"/>
              </a:rPr>
              <a:t>al mes</a:t>
            </a:r>
          </a:p>
          <a:p>
            <a:pPr lvl="0" defTabSz="914400" hangingPunct="1">
              <a:defRPr/>
            </a:pPr>
            <a:r>
              <a:rPr lang="es-US" sz="1400" dirty="0">
                <a:solidFill>
                  <a:schemeClr val="bg1"/>
                </a:solidFill>
                <a:latin typeface="Avenir Next LT Com Regular" panose="020B0503020202020204" pitchFamily="34" charset="0"/>
                <a:ea typeface="+mn-ea"/>
                <a:cs typeface="+mn-cs"/>
              </a:rPr>
              <a:t>diferencia</a:t>
            </a:r>
          </a:p>
        </p:txBody>
      </p:sp>
      <p:sp>
        <p:nvSpPr>
          <p:cNvPr id="42" name="Slide Number">
            <a:extLst>
              <a:ext uri="{FF2B5EF4-FFF2-40B4-BE49-F238E27FC236}">
                <a16:creationId xmlns:a16="http://schemas.microsoft.com/office/drawing/2014/main" id="{BDDCD6C2-87A5-89A5-26F7-DF857A0F0A65}"/>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ym typeface="Avenir Next LT Com Regular"/>
              </a:rPr>
              <a:pPr lvl="0"/>
              <a:t>17</a:t>
            </a:fld>
            <a:endParaRPr lang="en-US" noProof="0">
              <a:sym typeface="Avenir Next LT Com Regular"/>
            </a:endParaRPr>
          </a:p>
        </p:txBody>
      </p:sp>
    </p:spTree>
    <p:custDataLst>
      <p:tags r:id="rId1"/>
    </p:custDataLst>
    <p:extLst>
      <p:ext uri="{BB962C8B-B14F-4D97-AF65-F5344CB8AC3E}">
        <p14:creationId xmlns:p14="http://schemas.microsoft.com/office/powerpoint/2010/main" val="78366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C6EAF2-872C-437A-8F25-BA8B3C05D0A0}"/>
              </a:ext>
            </a:extLst>
          </p:cNvPr>
          <p:cNvSpPr/>
          <p:nvPr/>
        </p:nvSpPr>
        <p:spPr>
          <a:xfrm>
            <a:off x="0" y="0"/>
            <a:ext cx="4724399" cy="6858000"/>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14" name="Picture 13">
            <a:extLst>
              <a:ext uri="{FF2B5EF4-FFF2-40B4-BE49-F238E27FC236}">
                <a16:creationId xmlns:a16="http://schemas.microsoft.com/office/drawing/2014/main" id="{718B64E9-A037-46F8-1B07-3F76AB11B58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57056" y="1851316"/>
            <a:ext cx="7421155" cy="3672481"/>
          </a:xfrm>
          <a:prstGeom prst="rect">
            <a:avLst/>
          </a:prstGeom>
        </p:spPr>
      </p:pic>
      <p:sp>
        <p:nvSpPr>
          <p:cNvPr id="22" name="Title 21">
            <a:extLst>
              <a:ext uri="{FF2B5EF4-FFF2-40B4-BE49-F238E27FC236}">
                <a16:creationId xmlns:a16="http://schemas.microsoft.com/office/drawing/2014/main" id="{41750388-FE7F-00DC-88A3-F1D69C7FF02B}"/>
              </a:ext>
            </a:extLst>
          </p:cNvPr>
          <p:cNvSpPr>
            <a:spLocks noGrp="1"/>
          </p:cNvSpPr>
          <p:nvPr>
            <p:ph type="title"/>
          </p:nvPr>
        </p:nvSpPr>
        <p:spPr>
          <a:xfrm>
            <a:off x="419098" y="417305"/>
            <a:ext cx="11048208" cy="838200"/>
          </a:xfrm>
        </p:spPr>
        <p:txBody>
          <a:bodyPr/>
          <a:lstStyle/>
          <a:p>
            <a:r>
              <a:rPr lang="es-US" dirty="0">
                <a:solidFill>
                  <a:schemeClr val="bg1"/>
                </a:solidFill>
              </a:rPr>
              <a:t>Estamos aquí </a:t>
            </a:r>
            <a:br>
              <a:rPr lang="es-US" dirty="0">
                <a:solidFill>
                  <a:schemeClr val="bg1"/>
                </a:solidFill>
              </a:rPr>
            </a:br>
            <a:r>
              <a:rPr lang="es-US" dirty="0">
                <a:solidFill>
                  <a:schemeClr val="bg1"/>
                </a:solidFill>
              </a:rPr>
              <a:t>para ayudarlo</a:t>
            </a:r>
          </a:p>
        </p:txBody>
      </p:sp>
      <p:sp>
        <p:nvSpPr>
          <p:cNvPr id="26" name="Slide Number">
            <a:extLst>
              <a:ext uri="{FF2B5EF4-FFF2-40B4-BE49-F238E27FC236}">
                <a16:creationId xmlns:a16="http://schemas.microsoft.com/office/drawing/2014/main" id="{5D957B91-D0F6-22A2-40FF-31EE424B004F}"/>
              </a:ext>
            </a:extLst>
          </p:cNvPr>
          <p:cNvSpPr txBox="1">
            <a:spLocks noGrp="1"/>
          </p:cNvSpPr>
          <p:nvPr>
            <p:ph type="sldNum" sz="quarter" idx="11"/>
          </p:nvPr>
        </p:nvSpPr>
        <p:spPr/>
        <p:txBody>
          <a:bodyPr/>
          <a:lstStyle/>
          <a:p>
            <a:pPr lvl="0"/>
            <a:fld id="{86CB4B4D-7CA3-9044-876B-883B54F8677D}" type="slidenum">
              <a:rPr lang="en-US" noProof="0" smtClean="0">
                <a:sym typeface="Avenir Next LT Com Regular"/>
              </a:rPr>
              <a:pPr lvl="0"/>
              <a:t>18</a:t>
            </a:fld>
            <a:endParaRPr lang="en-US" noProof="0">
              <a:sym typeface="Avenir Next LT Com Regular"/>
            </a:endParaRPr>
          </a:p>
        </p:txBody>
      </p:sp>
      <p:sp>
        <p:nvSpPr>
          <p:cNvPr id="28" name="TextBox 27">
            <a:extLst>
              <a:ext uri="{FF2B5EF4-FFF2-40B4-BE49-F238E27FC236}">
                <a16:creationId xmlns:a16="http://schemas.microsoft.com/office/drawing/2014/main" id="{C1355130-F25B-337E-AB25-5D109E63231D}"/>
              </a:ext>
            </a:extLst>
          </p:cNvPr>
          <p:cNvSpPr txBox="1"/>
          <p:nvPr/>
        </p:nvSpPr>
        <p:spPr>
          <a:xfrm>
            <a:off x="443788" y="1740066"/>
            <a:ext cx="3804161" cy="1477328"/>
          </a:xfrm>
          <a:prstGeom prst="rect">
            <a:avLst/>
          </a:prstGeom>
          <a:noFill/>
        </p:spPr>
        <p:txBody>
          <a:bodyPr wrap="square" lIns="0" tIns="0" rIns="0" bIns="0" rtlCol="0">
            <a:spAutoFit/>
          </a:bodyPr>
          <a:lstStyle/>
          <a:p>
            <a:pPr algn="l"/>
            <a:r>
              <a:rPr lang="es-US" sz="2400" dirty="0">
                <a:solidFill>
                  <a:schemeClr val="accent3"/>
                </a:solidFill>
              </a:rPr>
              <a:t>Visite el </a:t>
            </a:r>
            <a:r>
              <a:rPr lang="es-US" sz="2400" b="1" dirty="0">
                <a:solidFill>
                  <a:schemeClr val="accent3"/>
                </a:solidFill>
                <a:latin typeface="Avenir Next LT Com Regular" panose="020B0503020202020204" pitchFamily="34" charset="0"/>
              </a:rPr>
              <a:t>sitio web de su plan</a:t>
            </a:r>
            <a:r>
              <a:rPr lang="es-US" sz="2400" dirty="0">
                <a:solidFill>
                  <a:schemeClr val="accent3"/>
                </a:solidFill>
              </a:rPr>
              <a:t> para monitorear su cuenta y obtener un plan de acción personalizado.</a:t>
            </a:r>
          </a:p>
        </p:txBody>
      </p:sp>
      <p:sp>
        <p:nvSpPr>
          <p:cNvPr id="3" name="TextBox 2">
            <a:extLst>
              <a:ext uri="{FF2B5EF4-FFF2-40B4-BE49-F238E27FC236}">
                <a16:creationId xmlns:a16="http://schemas.microsoft.com/office/drawing/2014/main" id="{D6CFDE13-6C37-4C71-B151-A3F3C8AA4DC5}"/>
              </a:ext>
            </a:extLst>
          </p:cNvPr>
          <p:cNvSpPr txBox="1"/>
          <p:nvPr/>
        </p:nvSpPr>
        <p:spPr>
          <a:xfrm>
            <a:off x="443788" y="3763840"/>
            <a:ext cx="3591318" cy="1477328"/>
          </a:xfrm>
          <a:prstGeom prst="rect">
            <a:avLst/>
          </a:prstGeom>
          <a:ln w="12700">
            <a:miter lim="400000"/>
          </a:ln>
        </p:spPr>
        <p:txBody>
          <a:bodyPr wrap="square" lIns="0" tIns="0" rIns="0" bIns="0" rtlCol="0">
            <a:spAutoFit/>
          </a:bodyPr>
          <a:lstStyle/>
          <a:p>
            <a:pPr algn="l"/>
            <a:r>
              <a:rPr lang="es-US" sz="1800" dirty="0">
                <a:solidFill>
                  <a:schemeClr val="bg1"/>
                </a:solidFill>
              </a:rPr>
              <a:t>Sus contribuciones salen de su salario automáticamente, por lo que solo tiene que decidir </a:t>
            </a:r>
            <a:r>
              <a:rPr lang="es-US" sz="1800" b="1" dirty="0">
                <a:solidFill>
                  <a:schemeClr val="bg1"/>
                </a:solidFill>
                <a:latin typeface="Avenir Next LT Com Regular" panose="020B0503020202020204" pitchFamily="34" charset="0"/>
              </a:rPr>
              <a:t>cuánto ahorrar</a:t>
            </a:r>
            <a:r>
              <a:rPr lang="es-US" sz="1800" dirty="0">
                <a:solidFill>
                  <a:schemeClr val="bg1"/>
                </a:solidFill>
              </a:rPr>
              <a:t> y </a:t>
            </a:r>
            <a:r>
              <a:rPr lang="es-US" sz="1800" b="1" dirty="0">
                <a:solidFill>
                  <a:schemeClr val="bg1"/>
                </a:solidFill>
                <a:latin typeface="Avenir Next LT Com Regular" panose="020B0503020202020204" pitchFamily="34" charset="0"/>
              </a:rPr>
              <a:t>cómo invertirlo</a:t>
            </a:r>
            <a:r>
              <a:rPr lang="es-US" sz="1800" dirty="0">
                <a:solidFill>
                  <a:schemeClr val="bg1"/>
                </a:solidFill>
              </a:rPr>
              <a:t>.</a:t>
            </a:r>
          </a:p>
          <a:p>
            <a:pPr algn="l"/>
            <a:endParaRPr lang="en-US" sz="2400" b="1" dirty="0" err="1">
              <a:latin typeface="Avenir Next LT Com Regular" panose="020B0503020202020204" pitchFamily="34" charset="0"/>
            </a:endParaRPr>
          </a:p>
        </p:txBody>
      </p:sp>
      <p:cxnSp>
        <p:nvCxnSpPr>
          <p:cNvPr id="5" name="Straight Connector 4">
            <a:extLst>
              <a:ext uri="{FF2B5EF4-FFF2-40B4-BE49-F238E27FC236}">
                <a16:creationId xmlns:a16="http://schemas.microsoft.com/office/drawing/2014/main" id="{1CFEC4A0-C4D5-6E7A-698F-4B96493CADD5}"/>
              </a:ext>
            </a:extLst>
          </p:cNvPr>
          <p:cNvCxnSpPr/>
          <p:nvPr/>
        </p:nvCxnSpPr>
        <p:spPr>
          <a:xfrm>
            <a:off x="465075" y="3498755"/>
            <a:ext cx="3548743" cy="0"/>
          </a:xfrm>
          <a:prstGeom prst="line">
            <a:avLst/>
          </a:prstGeom>
          <a:noFill/>
          <a:ln w="31750"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sp>
        <p:nvSpPr>
          <p:cNvPr id="9" name="© The Capital Group Companies, Inc.">
            <a:extLst>
              <a:ext uri="{FF2B5EF4-FFF2-40B4-BE49-F238E27FC236}">
                <a16:creationId xmlns:a16="http://schemas.microsoft.com/office/drawing/2014/main" id="{47F939E9-785D-A71E-DBEF-0E81B9C9BE28}"/>
              </a:ext>
            </a:extLst>
          </p:cNvPr>
          <p:cNvSpPr txBox="1"/>
          <p:nvPr/>
        </p:nvSpPr>
        <p:spPr>
          <a:xfrm>
            <a:off x="571500" y="6464054"/>
            <a:ext cx="376428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spTree>
    <p:custDataLst>
      <p:tags r:id="rId1"/>
    </p:custDataLst>
    <p:extLst>
      <p:ext uri="{BB962C8B-B14F-4D97-AF65-F5344CB8AC3E}">
        <p14:creationId xmlns:p14="http://schemas.microsoft.com/office/powerpoint/2010/main" val="372871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2213481-B041-0E18-5174-2C50DBAC414F}"/>
              </a:ext>
            </a:extLst>
          </p:cNvPr>
          <p:cNvSpPr/>
          <p:nvPr/>
        </p:nvSpPr>
        <p:spPr>
          <a:xfrm>
            <a:off x="0" y="0"/>
            <a:ext cx="12192000" cy="6858000"/>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18" name="Title 17">
            <a:extLst>
              <a:ext uri="{FF2B5EF4-FFF2-40B4-BE49-F238E27FC236}">
                <a16:creationId xmlns:a16="http://schemas.microsoft.com/office/drawing/2014/main" id="{8A561C28-5863-C72D-D664-4CC176E3A3A2}"/>
              </a:ext>
            </a:extLst>
          </p:cNvPr>
          <p:cNvSpPr>
            <a:spLocks noGrp="1"/>
          </p:cNvSpPr>
          <p:nvPr>
            <p:ph type="title"/>
          </p:nvPr>
        </p:nvSpPr>
        <p:spPr/>
        <p:txBody>
          <a:bodyPr/>
          <a:lstStyle/>
          <a:p>
            <a:r>
              <a:rPr lang="es-US">
                <a:solidFill>
                  <a:schemeClr val="bg1"/>
                </a:solidFill>
              </a:rPr>
              <a:t>Recuerde estas lecciones clave:</a:t>
            </a:r>
          </a:p>
        </p:txBody>
      </p:sp>
      <p:sp>
        <p:nvSpPr>
          <p:cNvPr id="880" name="Slide Number"/>
          <p:cNvSpPr txBox="1">
            <a:spLocks noGrp="1"/>
          </p:cNvSpPr>
          <p:nvPr>
            <p:ph type="sldNum" sz="quarter" idx="11"/>
          </p:nvPr>
        </p:nvSpPr>
        <p:spPr/>
        <p:txBody>
          <a:bodyPr/>
          <a:lstStyle/>
          <a:p>
            <a:pPr marL="0" marR="0" lvl="0" indent="0" algn="r" defTabSz="2286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effectLst/>
                <a:uLnTx/>
                <a:uFillTx/>
                <a:sym typeface="Avenir Next LT Com Regular"/>
              </a:rPr>
              <a:pPr marL="0" marR="0" lvl="0" indent="0" algn="r" defTabSz="228600" rtl="0" eaLnBrk="1" fontAlgn="auto" latinLnBrk="0" hangingPunct="0">
                <a:lnSpc>
                  <a:spcPct val="100000"/>
                </a:lnSpc>
                <a:spcBef>
                  <a:spcPts val="0"/>
                </a:spcBef>
                <a:spcAft>
                  <a:spcPts val="0"/>
                </a:spcAft>
                <a:buClrTx/>
                <a:buSzTx/>
                <a:buFontTx/>
                <a:buNone/>
                <a:tabLst/>
                <a:defRPr/>
              </a:pPr>
              <a:t>19</a:t>
            </a:fld>
            <a:endParaRPr kumimoji="0" lang="en-US" sz="800" b="0" i="0" u="none" strike="noStrike" kern="0" cap="none" spc="0" normalizeH="0" baseline="0" noProof="0" dirty="0">
              <a:ln>
                <a:noFill/>
              </a:ln>
              <a:effectLst/>
              <a:uLnTx/>
              <a:uFillTx/>
              <a:sym typeface="Avenir Next LT Com Regular"/>
            </a:endParaRPr>
          </a:p>
        </p:txBody>
      </p:sp>
      <p:sp>
        <p:nvSpPr>
          <p:cNvPr id="25" name="TextBox 24">
            <a:extLst>
              <a:ext uri="{FF2B5EF4-FFF2-40B4-BE49-F238E27FC236}">
                <a16:creationId xmlns:a16="http://schemas.microsoft.com/office/drawing/2014/main" id="{C53D17B7-8C41-04D3-8D23-1F87E92B9804}"/>
              </a:ext>
            </a:extLst>
          </p:cNvPr>
          <p:cNvSpPr txBox="1"/>
          <p:nvPr/>
        </p:nvSpPr>
        <p:spPr>
          <a:xfrm>
            <a:off x="878106" y="4126924"/>
            <a:ext cx="2855694" cy="830997"/>
          </a:xfrm>
          <a:prstGeom prst="rect">
            <a:avLst/>
          </a:prstGeom>
          <a:ln w="12700">
            <a:miter lim="400000"/>
          </a:ln>
        </p:spPr>
        <p:txBody>
          <a:bodyPr wrap="square" lIns="0" tIns="0" rIns="0" bIns="0" rtlCol="0">
            <a:spAutoFit/>
          </a:bodyPr>
          <a:lstStyle/>
          <a:p>
            <a:pPr algn="ctr"/>
            <a:r>
              <a:rPr lang="es-US" sz="1800" b="1" dirty="0">
                <a:solidFill>
                  <a:schemeClr val="bg1"/>
                </a:solidFill>
                <a:latin typeface="Avenir Next LT Com Regular" panose="020B0503020202020204" pitchFamily="34" charset="0"/>
                <a:sym typeface="Avenir Next LT Com Regular"/>
              </a:rPr>
              <a:t>Contribuya lo que pueda </a:t>
            </a:r>
            <a:br>
              <a:rPr lang="es-US" sz="1800" dirty="0">
                <a:solidFill>
                  <a:schemeClr val="bg1"/>
                </a:solidFill>
                <a:latin typeface="Avenir Next LT Com Regular" panose="020B0503020202020204" pitchFamily="34" charset="0"/>
                <a:sym typeface="Avenir Next LT Com Regular"/>
              </a:rPr>
            </a:br>
            <a:r>
              <a:rPr lang="es-US" sz="1800" dirty="0">
                <a:solidFill>
                  <a:schemeClr val="bg1"/>
                </a:solidFill>
                <a:latin typeface="Avenir Next LT Com Regular" panose="020B0503020202020204" pitchFamily="34" charset="0"/>
                <a:sym typeface="Avenir Next LT Com Regular"/>
              </a:rPr>
              <a:t>y aumente esa cantidad con el tiempo. </a:t>
            </a:r>
          </a:p>
        </p:txBody>
      </p:sp>
      <p:sp>
        <p:nvSpPr>
          <p:cNvPr id="32" name="TextBox 31">
            <a:extLst>
              <a:ext uri="{FF2B5EF4-FFF2-40B4-BE49-F238E27FC236}">
                <a16:creationId xmlns:a16="http://schemas.microsoft.com/office/drawing/2014/main" id="{1DFC19CE-B235-4780-94FE-28C96D22EFB8}"/>
              </a:ext>
            </a:extLst>
          </p:cNvPr>
          <p:cNvSpPr txBox="1"/>
          <p:nvPr/>
        </p:nvSpPr>
        <p:spPr>
          <a:xfrm>
            <a:off x="4953000" y="4126924"/>
            <a:ext cx="2286000" cy="830997"/>
          </a:xfrm>
          <a:prstGeom prst="rect">
            <a:avLst/>
          </a:prstGeom>
          <a:ln w="12700">
            <a:miter lim="400000"/>
          </a:ln>
        </p:spPr>
        <p:txBody>
          <a:bodyPr wrap="square" lIns="0" tIns="0" rIns="0" bIns="0" rtlCol="0">
            <a:spAutoFit/>
          </a:bodyPr>
          <a:lstStyle/>
          <a:p>
            <a:pPr lvl="0" algn="ctr" defTabSz="228600" hangingPunct="0">
              <a:defRPr/>
            </a:pPr>
            <a:r>
              <a:rPr lang="es-US" sz="1800" b="1" dirty="0">
                <a:solidFill>
                  <a:schemeClr val="bg1"/>
                </a:solidFill>
                <a:latin typeface="Avenir Next LT Com Regular" panose="020B0503020202020204" pitchFamily="34" charset="0"/>
                <a:sym typeface="Avenir Next LT Com Regular"/>
              </a:rPr>
              <a:t>Elija inversiones </a:t>
            </a:r>
            <a:br>
              <a:rPr lang="es-US" sz="1800" dirty="0">
                <a:solidFill>
                  <a:schemeClr val="bg1"/>
                </a:solidFill>
                <a:latin typeface="Avenir Next LT Com Regular" panose="020B0503020202020204" pitchFamily="34" charset="0"/>
                <a:sym typeface="Avenir Next LT Com Regular"/>
              </a:rPr>
            </a:br>
            <a:r>
              <a:rPr lang="es-US" sz="1800" dirty="0">
                <a:solidFill>
                  <a:schemeClr val="bg1"/>
                </a:solidFill>
                <a:latin typeface="Avenir Next LT Com Regular" panose="020B0503020202020204" pitchFamily="34" charset="0"/>
                <a:sym typeface="Avenir Next LT Com Regular"/>
              </a:rPr>
              <a:t>que se alineen con sus objetivos. </a:t>
            </a:r>
          </a:p>
        </p:txBody>
      </p:sp>
      <p:sp>
        <p:nvSpPr>
          <p:cNvPr id="33" name="TextBox 32">
            <a:extLst>
              <a:ext uri="{FF2B5EF4-FFF2-40B4-BE49-F238E27FC236}">
                <a16:creationId xmlns:a16="http://schemas.microsoft.com/office/drawing/2014/main" id="{819594E4-D1B6-9840-2F93-358F67D5BC0A}"/>
              </a:ext>
            </a:extLst>
          </p:cNvPr>
          <p:cNvSpPr txBox="1"/>
          <p:nvPr/>
        </p:nvSpPr>
        <p:spPr>
          <a:xfrm>
            <a:off x="7941139" y="4126924"/>
            <a:ext cx="3687388" cy="553998"/>
          </a:xfrm>
          <a:prstGeom prst="rect">
            <a:avLst/>
          </a:prstGeom>
          <a:ln w="12700">
            <a:miter lim="400000"/>
          </a:ln>
        </p:spPr>
        <p:txBody>
          <a:bodyPr wrap="square" lIns="0" tIns="0" rIns="0" bIns="0" rtlCol="0">
            <a:spAutoFit/>
          </a:bodyPr>
          <a:lstStyle/>
          <a:p>
            <a:pPr lvl="0" algn="ctr" defTabSz="228600" hangingPunct="0">
              <a:defRPr/>
            </a:pPr>
            <a:r>
              <a:rPr lang="es-US" sz="1800" b="1" dirty="0">
                <a:solidFill>
                  <a:schemeClr val="bg1"/>
                </a:solidFill>
                <a:latin typeface="Avenir Next LT Com Regular" panose="020B0503020202020204" pitchFamily="34" charset="0"/>
                <a:sym typeface="Avenir Next LT Com Regular"/>
              </a:rPr>
              <a:t>Manténgase concentrado</a:t>
            </a:r>
            <a:br>
              <a:rPr lang="es-US" sz="1800" dirty="0">
                <a:solidFill>
                  <a:schemeClr val="bg1"/>
                </a:solidFill>
                <a:latin typeface="Avenir Next LT Com Regular" panose="020B0503020202020204" pitchFamily="34" charset="0"/>
                <a:sym typeface="Avenir Next LT Com Regular"/>
              </a:rPr>
            </a:br>
            <a:r>
              <a:rPr lang="es-US" sz="1800" dirty="0">
                <a:solidFill>
                  <a:schemeClr val="bg1"/>
                </a:solidFill>
                <a:latin typeface="Avenir Next LT Com Regular" panose="020B0503020202020204" pitchFamily="34" charset="0"/>
                <a:sym typeface="Avenir Next LT Com Regular"/>
              </a:rPr>
              <a:t>en su plan de jubilación.</a:t>
            </a:r>
          </a:p>
        </p:txBody>
      </p:sp>
      <p:sp>
        <p:nvSpPr>
          <p:cNvPr id="24" name="Oval 23">
            <a:extLst>
              <a:ext uri="{FF2B5EF4-FFF2-40B4-BE49-F238E27FC236}">
                <a16:creationId xmlns:a16="http://schemas.microsoft.com/office/drawing/2014/main" id="{68407B6E-7CAD-973A-2C93-8D33506D7488}"/>
              </a:ext>
            </a:extLst>
          </p:cNvPr>
          <p:cNvSpPr/>
          <p:nvPr/>
        </p:nvSpPr>
        <p:spPr>
          <a:xfrm>
            <a:off x="1285875"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26" name="Slide Number">
            <a:extLst>
              <a:ext uri="{FF2B5EF4-FFF2-40B4-BE49-F238E27FC236}">
                <a16:creationId xmlns:a16="http://schemas.microsoft.com/office/drawing/2014/main" id="{8B4E7EBB-D244-1AD1-9865-E2F455260099}"/>
              </a:ext>
            </a:extLst>
          </p:cNvPr>
          <p:cNvSpPr txBox="1">
            <a:spLocks/>
          </p:cNvSpPr>
          <p:nvPr/>
        </p:nvSpPr>
        <p:spPr>
          <a:xfrm>
            <a:off x="10908792" y="6464054"/>
            <a:ext cx="711647" cy="126509"/>
          </a:xfrm>
          <a:prstGeom prst="rect">
            <a:avLst/>
          </a:prstGeom>
          <a:ln w="12700">
            <a:miter lim="400000"/>
          </a:ln>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228600" rtl="0" fontAlgn="auto" latinLnBrk="0" hangingPunct="0">
              <a:lnSpc>
                <a:spcPct val="100000"/>
              </a:lnSpc>
              <a:spcBef>
                <a:spcPts val="0"/>
              </a:spcBef>
              <a:spcAft>
                <a:spcPts val="0"/>
              </a:spcAft>
              <a:buClrTx/>
              <a:buSzTx/>
              <a:buFontTx/>
              <a:buNone/>
              <a:tabLst/>
              <a:defRPr kumimoji="0" lang="en-US" sz="800" b="0" i="0" u="none" strike="noStrike" cap="none" spc="0" normalizeH="0" baseline="0">
                <a:ln>
                  <a:noFill/>
                </a:ln>
                <a:solidFill>
                  <a:schemeClr val="tx1"/>
                </a:solidFill>
                <a:effectLst/>
                <a:uFillTx/>
                <a:latin typeface="AvenirNext LT Com Regular" panose="020B0503020202020204" pitchFamily="34" charset="0"/>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fld id="{86CB4B4D-7CA3-9044-876B-883B54F8677D}" type="slidenum">
              <a:rPr lang="en-US" smtClean="0">
                <a:solidFill>
                  <a:schemeClr val="bg1"/>
                </a:solidFill>
                <a:latin typeface="Avenir Next LT Com Regular" panose="020B0503020202020204" pitchFamily="34" charset="0"/>
              </a:rPr>
              <a:pPr/>
              <a:t>19</a:t>
            </a:fld>
            <a:endParaRPr lang="en-US" dirty="0">
              <a:solidFill>
                <a:schemeClr val="bg1"/>
              </a:solidFill>
              <a:latin typeface="Avenir Next LT Com Regular" panose="020B0503020202020204" pitchFamily="34" charset="0"/>
            </a:endParaRPr>
          </a:p>
        </p:txBody>
      </p:sp>
      <p:sp>
        <p:nvSpPr>
          <p:cNvPr id="30" name="Oval 29">
            <a:extLst>
              <a:ext uri="{FF2B5EF4-FFF2-40B4-BE49-F238E27FC236}">
                <a16:creationId xmlns:a16="http://schemas.microsoft.com/office/drawing/2014/main" id="{0DEA81B9-7310-C8CE-722C-5105E38DF73A}"/>
              </a:ext>
            </a:extLst>
          </p:cNvPr>
          <p:cNvSpPr/>
          <p:nvPr/>
        </p:nvSpPr>
        <p:spPr>
          <a:xfrm>
            <a:off x="5029200"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34" name="Oval 33">
            <a:extLst>
              <a:ext uri="{FF2B5EF4-FFF2-40B4-BE49-F238E27FC236}">
                <a16:creationId xmlns:a16="http://schemas.microsoft.com/office/drawing/2014/main" id="{328607F6-AC8F-2AD9-4FB9-B144154BCCD9}"/>
              </a:ext>
            </a:extLst>
          </p:cNvPr>
          <p:cNvSpPr/>
          <p:nvPr/>
        </p:nvSpPr>
        <p:spPr>
          <a:xfrm>
            <a:off x="8786812"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15" name="© The Capital Group Companies, Inc.">
            <a:extLst>
              <a:ext uri="{FF2B5EF4-FFF2-40B4-BE49-F238E27FC236}">
                <a16:creationId xmlns:a16="http://schemas.microsoft.com/office/drawing/2014/main" id="{9181D57D-E1A5-0BEC-F4CB-1C6DD72A538B}"/>
              </a:ext>
            </a:extLst>
          </p:cNvPr>
          <p:cNvSpPr txBox="1"/>
          <p:nvPr/>
        </p:nvSpPr>
        <p:spPr>
          <a:xfrm>
            <a:off x="571500" y="6464054"/>
            <a:ext cx="376428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pic>
        <p:nvPicPr>
          <p:cNvPr id="3" name="Picture 2">
            <a:extLst>
              <a:ext uri="{FF2B5EF4-FFF2-40B4-BE49-F238E27FC236}">
                <a16:creationId xmlns:a16="http://schemas.microsoft.com/office/drawing/2014/main" id="{9E4C7113-5ED5-B490-2E66-6CD7836D4E9A}"/>
              </a:ext>
            </a:extLst>
          </p:cNvPr>
          <p:cNvPicPr>
            <a:picLocks noChangeAspect="1"/>
          </p:cNvPicPr>
          <p:nvPr/>
        </p:nvPicPr>
        <p:blipFill>
          <a:blip r:embed="rId4"/>
          <a:stretch>
            <a:fillRect/>
          </a:stretch>
        </p:blipFill>
        <p:spPr>
          <a:xfrm>
            <a:off x="1740417" y="2119198"/>
            <a:ext cx="1102429" cy="1538808"/>
          </a:xfrm>
          <a:prstGeom prst="rect">
            <a:avLst/>
          </a:prstGeom>
        </p:spPr>
      </p:pic>
      <p:pic>
        <p:nvPicPr>
          <p:cNvPr id="5" name="Picture 4">
            <a:extLst>
              <a:ext uri="{FF2B5EF4-FFF2-40B4-BE49-F238E27FC236}">
                <a16:creationId xmlns:a16="http://schemas.microsoft.com/office/drawing/2014/main" id="{8D72ACCF-3D43-48AE-C09F-C4543104EBF5}"/>
              </a:ext>
            </a:extLst>
          </p:cNvPr>
          <p:cNvPicPr>
            <a:picLocks noChangeAspect="1"/>
          </p:cNvPicPr>
          <p:nvPr/>
        </p:nvPicPr>
        <p:blipFill>
          <a:blip r:embed="rId5"/>
          <a:stretch>
            <a:fillRect/>
          </a:stretch>
        </p:blipFill>
        <p:spPr>
          <a:xfrm>
            <a:off x="5513752" y="2351950"/>
            <a:ext cx="1418171" cy="1240900"/>
          </a:xfrm>
          <a:prstGeom prst="rect">
            <a:avLst/>
          </a:prstGeom>
        </p:spPr>
      </p:pic>
      <p:pic>
        <p:nvPicPr>
          <p:cNvPr id="16" name="Picture 15">
            <a:extLst>
              <a:ext uri="{FF2B5EF4-FFF2-40B4-BE49-F238E27FC236}">
                <a16:creationId xmlns:a16="http://schemas.microsoft.com/office/drawing/2014/main" id="{3C4CBE4E-15B4-C73A-905B-1A5E68907763}"/>
              </a:ext>
            </a:extLst>
          </p:cNvPr>
          <p:cNvPicPr>
            <a:picLocks noChangeAspect="1"/>
          </p:cNvPicPr>
          <p:nvPr/>
        </p:nvPicPr>
        <p:blipFill>
          <a:blip r:embed="rId6"/>
          <a:stretch>
            <a:fillRect/>
          </a:stretch>
        </p:blipFill>
        <p:spPr>
          <a:xfrm>
            <a:off x="9084271" y="2351949"/>
            <a:ext cx="1448220" cy="1148589"/>
          </a:xfrm>
          <a:prstGeom prst="rect">
            <a:avLst/>
          </a:prstGeom>
        </p:spPr>
      </p:pic>
    </p:spTree>
    <p:custDataLst>
      <p:tags r:id="rId1"/>
    </p:custDataLst>
    <p:extLst>
      <p:ext uri="{BB962C8B-B14F-4D97-AF65-F5344CB8AC3E}">
        <p14:creationId xmlns:p14="http://schemas.microsoft.com/office/powerpoint/2010/main" val="122541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F9853F-02DC-E4E4-F950-A8775150D710}"/>
              </a:ext>
            </a:extLst>
          </p:cNvPr>
          <p:cNvSpPr/>
          <p:nvPr/>
        </p:nvSpPr>
        <p:spPr>
          <a:xfrm>
            <a:off x="0" y="0"/>
            <a:ext cx="4713514" cy="6858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3" name="Picture 2">
            <a:extLst>
              <a:ext uri="{FF2B5EF4-FFF2-40B4-BE49-F238E27FC236}">
                <a16:creationId xmlns:a16="http://schemas.microsoft.com/office/drawing/2014/main" id="{E1D4CC7C-9E19-0BAD-9537-FF40820E317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14883" y="0"/>
            <a:ext cx="7477117" cy="6858000"/>
          </a:xfrm>
          <a:prstGeom prst="rect">
            <a:avLst/>
          </a:prstGeom>
        </p:spPr>
      </p:pic>
      <p:sp>
        <p:nvSpPr>
          <p:cNvPr id="4" name="Section divider">
            <a:extLst>
              <a:ext uri="{FF2B5EF4-FFF2-40B4-BE49-F238E27FC236}">
                <a16:creationId xmlns:a16="http://schemas.microsoft.com/office/drawing/2014/main" id="{000BC876-FBC6-48C8-98DA-1FEB6AC674A4}"/>
              </a:ext>
            </a:extLst>
          </p:cNvPr>
          <p:cNvSpPr txBox="1">
            <a:spLocks/>
          </p:cNvSpPr>
          <p:nvPr/>
        </p:nvSpPr>
        <p:spPr>
          <a:xfrm>
            <a:off x="571498" y="614393"/>
            <a:ext cx="9975850" cy="1391373"/>
          </a:xfrm>
          <a:prstGeom prst="rect">
            <a:avLst/>
          </a:prstGeom>
          <a:extLst>
            <a:ext uri="{C572A759-6A51-4108-AA02-DFA0A04FC94B}">
              <ma14:wrappingTextBoxFlag xmlns="" xmlns:ma14="http://schemas.microsoft.com/office/mac/drawingml/2011/main" val="1"/>
            </a:ext>
          </a:extLst>
        </p:spPr>
        <p:txBody>
          <a:bodyPr lIns="0" tIns="0" rIns="0" bIns="0" anchor="t" anchorCtr="0"/>
          <a:lstStyle>
            <a:lvl1pPr marL="0" marR="0" indent="0" algn="l" defTabSz="228600" rtl="0" eaLnBrk="1" latinLnBrk="0" hangingPunct="1">
              <a:lnSpc>
                <a:spcPct val="90000"/>
              </a:lnSpc>
              <a:spcBef>
                <a:spcPts val="0"/>
              </a:spcBef>
              <a:spcAft>
                <a:spcPts val="1200"/>
              </a:spcAft>
              <a:buClrTx/>
              <a:buSzTx/>
              <a:buFontTx/>
              <a:buNone/>
              <a:tabLst>
                <a:tab pos="476250" algn="l"/>
              </a:tabLst>
              <a:defRPr kumimoji="0" sz="7200" b="1" i="0" u="none" strike="noStrike" cap="none" spc="-72" normalizeH="0" baseline="0">
                <a:ln>
                  <a:noFill/>
                </a:ln>
                <a:solidFill>
                  <a:srgbClr val="FFFFFF"/>
                </a:solidFill>
                <a:effectLst/>
                <a:uFillTx/>
                <a:latin typeface="+mj-lt"/>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pPr marL="0" marR="0" lvl="0" indent="0" algn="l" defTabSz="228600" rtl="0" eaLnBrk="1" fontAlgn="auto" latinLnBrk="0" hangingPunct="1">
              <a:lnSpc>
                <a:spcPct val="90000"/>
              </a:lnSpc>
              <a:spcBef>
                <a:spcPts val="0"/>
              </a:spcBef>
              <a:spcAft>
                <a:spcPts val="1200"/>
              </a:spcAft>
              <a:buClrTx/>
              <a:buSzTx/>
              <a:buFontTx/>
              <a:buNone/>
              <a:tabLst>
                <a:tab pos="476250" algn="l"/>
              </a:tabLst>
              <a:defRPr/>
            </a:pPr>
            <a:endParaRPr kumimoji="0" lang="en-US" sz="4000" b="1" i="0" u="none" strike="noStrike" kern="0" cap="none" spc="-72" normalizeH="0" baseline="0" noProof="0" dirty="0">
              <a:ln>
                <a:noFill/>
              </a:ln>
              <a:solidFill>
                <a:schemeClr val="bg1"/>
              </a:solidFill>
              <a:effectLst/>
              <a:uLnTx/>
              <a:uFillTx/>
              <a:latin typeface="Avenir Next LT Com Regular" panose="020B0503020202020204" pitchFamily="34" charset="0"/>
              <a:sym typeface="Avenir Next LT Com Regular"/>
            </a:endParaRPr>
          </a:p>
        </p:txBody>
      </p:sp>
      <p:sp>
        <p:nvSpPr>
          <p:cNvPr id="7" name="Title 6">
            <a:extLst>
              <a:ext uri="{FF2B5EF4-FFF2-40B4-BE49-F238E27FC236}">
                <a16:creationId xmlns:a16="http://schemas.microsoft.com/office/drawing/2014/main" id="{991806D3-18EB-646F-B847-DC02A5FAEF3A}"/>
              </a:ext>
            </a:extLst>
          </p:cNvPr>
          <p:cNvSpPr>
            <a:spLocks noGrp="1"/>
          </p:cNvSpPr>
          <p:nvPr>
            <p:ph type="title"/>
          </p:nvPr>
        </p:nvSpPr>
        <p:spPr>
          <a:xfrm>
            <a:off x="583221" y="1497330"/>
            <a:ext cx="4315350" cy="2387615"/>
          </a:xfrm>
        </p:spPr>
        <p:txBody>
          <a:bodyPr/>
          <a:lstStyle/>
          <a:p>
            <a:pPr>
              <a:lnSpc>
                <a:spcPct val="100000"/>
              </a:lnSpc>
            </a:pPr>
            <a:r>
              <a:rPr lang="es-US" sz="5500" dirty="0">
                <a:solidFill>
                  <a:srgbClr val="0A3266"/>
                </a:solidFill>
              </a:rPr>
              <a:t>Imagine </a:t>
            </a:r>
            <a:r>
              <a:rPr lang="es-US" sz="5500" b="0" dirty="0">
                <a:solidFill>
                  <a:srgbClr val="0A3266"/>
                </a:solidFill>
              </a:rPr>
              <a:t>la </a:t>
            </a:r>
            <a:br>
              <a:rPr lang="es-US" sz="5500" b="0" dirty="0">
                <a:solidFill>
                  <a:srgbClr val="0A3266"/>
                </a:solidFill>
              </a:rPr>
            </a:br>
            <a:r>
              <a:rPr lang="es-US" sz="5500" b="0" dirty="0">
                <a:solidFill>
                  <a:srgbClr val="0A3266"/>
                </a:solidFill>
              </a:rPr>
              <a:t>jubilación </a:t>
            </a:r>
            <a:br>
              <a:rPr lang="es-US" sz="5500" dirty="0">
                <a:solidFill>
                  <a:srgbClr val="0A3266"/>
                </a:solidFill>
              </a:rPr>
            </a:br>
            <a:r>
              <a:rPr lang="es-US" sz="5500" dirty="0">
                <a:solidFill>
                  <a:srgbClr val="0A3266"/>
                </a:solidFill>
              </a:rPr>
              <a:t>que desea</a:t>
            </a:r>
          </a:p>
        </p:txBody>
      </p:sp>
      <p:sp>
        <p:nvSpPr>
          <p:cNvPr id="11" name="Slide Number Placeholder 3">
            <a:extLst>
              <a:ext uri="{FF2B5EF4-FFF2-40B4-BE49-F238E27FC236}">
                <a16:creationId xmlns:a16="http://schemas.microsoft.com/office/drawing/2014/main" id="{7977FCCD-E1E5-B84E-B1AD-4FB9C4B2EF37}"/>
              </a:ext>
            </a:extLst>
          </p:cNvPr>
          <p:cNvSpPr>
            <a:spLocks noGrp="1"/>
          </p:cNvSpPr>
          <p:nvPr>
            <p:ph type="sldNum" sz="quarter" idx="2"/>
          </p:nvPr>
        </p:nvSpPr>
        <p:spPr/>
        <p:txBody>
          <a:bodyPr/>
          <a:lstStyle/>
          <a:p>
            <a:pPr lvl="0"/>
            <a:fld id="{86CB4B4D-7CA3-9044-876B-883B54F8677D}" type="slidenum">
              <a:rPr lang="en-US" noProof="0" smtClean="0">
                <a:solidFill>
                  <a:schemeClr val="bg1"/>
                </a:solidFill>
              </a:rPr>
              <a:pPr lvl="0"/>
              <a:t>2</a:t>
            </a:fld>
            <a:endParaRPr lang="en-US" noProof="0">
              <a:solidFill>
                <a:schemeClr val="bg1"/>
              </a:solidFill>
            </a:endParaRPr>
          </a:p>
        </p:txBody>
      </p:sp>
      <p:sp>
        <p:nvSpPr>
          <p:cNvPr id="13" name="© The Capital Group Companies, Inc.">
            <a:extLst>
              <a:ext uri="{FF2B5EF4-FFF2-40B4-BE49-F238E27FC236}">
                <a16:creationId xmlns:a16="http://schemas.microsoft.com/office/drawing/2014/main" id="{40C56FC1-3F31-D1D1-FACB-0A779B8EE548}"/>
              </a:ext>
            </a:extLst>
          </p:cNvPr>
          <p:cNvSpPr txBox="1"/>
          <p:nvPr/>
        </p:nvSpPr>
        <p:spPr>
          <a:xfrm>
            <a:off x="571500" y="6464054"/>
            <a:ext cx="376428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tx1"/>
                </a:solidFill>
                <a:latin typeface="Avenir Next LT Com Regular" panose="020B0503020202020204" pitchFamily="34" charset="0"/>
              </a:rPr>
              <a:t>© 202</a:t>
            </a:r>
            <a:r>
              <a:rPr lang="pl-PL" dirty="0">
                <a:solidFill>
                  <a:schemeClr val="tx1"/>
                </a:solidFill>
                <a:latin typeface="Avenir Next LT Com Regular" panose="020B0503020202020204" pitchFamily="34" charset="0"/>
              </a:rPr>
              <a:t>4</a:t>
            </a:r>
            <a:r>
              <a:rPr lang="es-US" dirty="0">
                <a:solidFill>
                  <a:schemeClr val="tx1"/>
                </a:solidFill>
                <a:latin typeface="Avenir Next LT Com Regular" panose="020B0503020202020204" pitchFamily="34" charset="0"/>
              </a:rPr>
              <a:t> Capital </a:t>
            </a:r>
            <a:r>
              <a:rPr lang="es-US" dirty="0" err="1">
                <a:solidFill>
                  <a:schemeClr val="tx1"/>
                </a:solidFill>
                <a:latin typeface="Avenir Next LT Com Regular" panose="020B0503020202020204" pitchFamily="34" charset="0"/>
              </a:rPr>
              <a:t>Group</a:t>
            </a:r>
            <a:r>
              <a:rPr lang="es-US" dirty="0">
                <a:solidFill>
                  <a:schemeClr val="tx1"/>
                </a:solidFill>
                <a:latin typeface="Avenir Next LT Com Regular" panose="020B0503020202020204" pitchFamily="34" charset="0"/>
              </a:rPr>
              <a:t>. Todos los derechos reservados.</a:t>
            </a:r>
          </a:p>
        </p:txBody>
      </p:sp>
    </p:spTree>
    <p:custDataLst>
      <p:tags r:id="rId1"/>
    </p:custDataLst>
    <p:extLst>
      <p:ext uri="{BB962C8B-B14F-4D97-AF65-F5344CB8AC3E}">
        <p14:creationId xmlns:p14="http://schemas.microsoft.com/office/powerpoint/2010/main" val="356149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lvl="0"/>
            <a:fld id="{86CB4B4D-7CA3-9044-876B-883B54F8677D}" type="slidenum">
              <a:rPr lang="en-US" noProof="0" smtClean="0">
                <a:sym typeface="Avenir Next LT Com Regular"/>
              </a:rPr>
              <a:pPr lvl="0"/>
              <a:t>20</a:t>
            </a:fld>
            <a:endParaRPr lang="en-US" noProof="0">
              <a:sym typeface="Avenir Next LT Com Regular"/>
            </a:endParaRPr>
          </a:p>
        </p:txBody>
      </p:sp>
      <p:sp>
        <p:nvSpPr>
          <p:cNvPr id="3" name="TextBox 2">
            <a:extLst>
              <a:ext uri="{FF2B5EF4-FFF2-40B4-BE49-F238E27FC236}">
                <a16:creationId xmlns:a16="http://schemas.microsoft.com/office/drawing/2014/main" id="{8E09114C-5F7B-2D4D-AAA2-3478457F6E90}"/>
              </a:ext>
            </a:extLst>
          </p:cNvPr>
          <p:cNvSpPr txBox="1"/>
          <p:nvPr/>
        </p:nvSpPr>
        <p:spPr>
          <a:xfrm>
            <a:off x="2163305" y="2977376"/>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4" name="TextBox 3">
            <a:extLst>
              <a:ext uri="{FF2B5EF4-FFF2-40B4-BE49-F238E27FC236}">
                <a16:creationId xmlns:a16="http://schemas.microsoft.com/office/drawing/2014/main" id="{36163F7D-AE2B-5E48-9833-681BE69CF2E0}"/>
              </a:ext>
            </a:extLst>
          </p:cNvPr>
          <p:cNvSpPr txBox="1"/>
          <p:nvPr/>
        </p:nvSpPr>
        <p:spPr>
          <a:xfrm>
            <a:off x="3367422" y="3798277"/>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5" name="TextBox 4">
            <a:extLst>
              <a:ext uri="{FF2B5EF4-FFF2-40B4-BE49-F238E27FC236}">
                <a16:creationId xmlns:a16="http://schemas.microsoft.com/office/drawing/2014/main" id="{77A15E2D-0670-8D46-B81D-D0461152D425}"/>
              </a:ext>
            </a:extLst>
          </p:cNvPr>
          <p:cNvSpPr txBox="1"/>
          <p:nvPr/>
        </p:nvSpPr>
        <p:spPr>
          <a:xfrm>
            <a:off x="7403091" y="4299438"/>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6" name="TextBox 5">
            <a:extLst>
              <a:ext uri="{FF2B5EF4-FFF2-40B4-BE49-F238E27FC236}">
                <a16:creationId xmlns:a16="http://schemas.microsoft.com/office/drawing/2014/main" id="{8586166A-1B68-8348-919A-688221492FBE}"/>
              </a:ext>
            </a:extLst>
          </p:cNvPr>
          <p:cNvSpPr txBox="1"/>
          <p:nvPr/>
        </p:nvSpPr>
        <p:spPr>
          <a:xfrm>
            <a:off x="791276" y="3745523"/>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7" name="TextBox 6">
            <a:extLst>
              <a:ext uri="{FF2B5EF4-FFF2-40B4-BE49-F238E27FC236}">
                <a16:creationId xmlns:a16="http://schemas.microsoft.com/office/drawing/2014/main" id="{052447DB-5F4C-6B49-AFAD-B185BE478D52}"/>
              </a:ext>
            </a:extLst>
          </p:cNvPr>
          <p:cNvSpPr txBox="1"/>
          <p:nvPr/>
        </p:nvSpPr>
        <p:spPr>
          <a:xfrm>
            <a:off x="2154083" y="3754315"/>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8" name="TextBox 7">
            <a:extLst>
              <a:ext uri="{FF2B5EF4-FFF2-40B4-BE49-F238E27FC236}">
                <a16:creationId xmlns:a16="http://schemas.microsoft.com/office/drawing/2014/main" id="{82589919-E3EF-584A-BE9A-2447C82C2664}"/>
              </a:ext>
            </a:extLst>
          </p:cNvPr>
          <p:cNvSpPr txBox="1"/>
          <p:nvPr/>
        </p:nvSpPr>
        <p:spPr>
          <a:xfrm>
            <a:off x="606637" y="1415562"/>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15" name="TextBox 14">
            <a:extLst>
              <a:ext uri="{FF2B5EF4-FFF2-40B4-BE49-F238E27FC236}">
                <a16:creationId xmlns:a16="http://schemas.microsoft.com/office/drawing/2014/main" id="{E97E335B-C555-D49A-3D70-0BB418135C6D}"/>
              </a:ext>
            </a:extLst>
          </p:cNvPr>
          <p:cNvSpPr txBox="1"/>
          <p:nvPr/>
        </p:nvSpPr>
        <p:spPr>
          <a:xfrm>
            <a:off x="571530" y="481821"/>
            <a:ext cx="10716956" cy="46935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lvl="0" algn="l" defTabSz="457200" hangingPunct="0">
              <a:spcAft>
                <a:spcPts val="1500"/>
              </a:spcAft>
              <a:defRPr/>
            </a:pPr>
            <a:r>
              <a:rPr lang="es-US" sz="1600" dirty="0">
                <a:solidFill>
                  <a:schemeClr val="tx1"/>
                </a:solidFill>
                <a:latin typeface="Avenir Next Condensed Medium" panose="020B0506020202020204" pitchFamily="34" charset="0"/>
                <a:ea typeface="Avenir Next LT Com Regular"/>
                <a:cs typeface="Avenir Next LT Com Regular"/>
                <a:sym typeface="Avenir Next LT Com Regular"/>
              </a:rPr>
              <a:t>Los inversionistas deben considerar atentamente los objetivos, riesgos, cargos y gastos de la inversión. Esta y otra información importante se encuentra en los prospectos y los resúmenes de los prospectos de los fondos, los cuales se pueden obtener de un profesional financiero y deben leerse atentamente antes de invertir. </a:t>
            </a:r>
          </a:p>
          <a:p>
            <a:pPr lvl="0" algn="l" defTabSz="228600" hangingPunct="0">
              <a:spcAft>
                <a:spcPts val="1500"/>
              </a:spcAft>
              <a:defRPr/>
            </a:pPr>
            <a:r>
              <a:rPr lang="es-US" sz="1400" dirty="0">
                <a:solidFill>
                  <a:schemeClr val="tx1"/>
                </a:solidFill>
                <a:latin typeface="Avenir Next LT Com Regular" panose="020B0503020202020204" pitchFamily="34" charset="0"/>
                <a:sym typeface="Avenir Next LT Com Regular"/>
              </a:rPr>
              <a:t>Las declaraciones atribuidas a una persona representan las opiniones de esa persona según la fecha de publicación y no reflejan necesariamente las opiniones de Capital </a:t>
            </a:r>
            <a:r>
              <a:rPr lang="es-US" sz="1400" dirty="0" err="1">
                <a:solidFill>
                  <a:schemeClr val="tx1"/>
                </a:solidFill>
                <a:latin typeface="Avenir Next LT Com Regular" panose="020B0503020202020204" pitchFamily="34" charset="0"/>
                <a:sym typeface="Avenir Next LT Com Regular"/>
              </a:rPr>
              <a:t>Group</a:t>
            </a:r>
            <a:r>
              <a:rPr lang="es-US" sz="1400" dirty="0">
                <a:solidFill>
                  <a:schemeClr val="tx1"/>
                </a:solidFill>
                <a:latin typeface="Avenir Next LT Com Regular" panose="020B0503020202020204" pitchFamily="34" charset="0"/>
                <a:sym typeface="Avenir Next LT Com Regular"/>
              </a:rPr>
              <a:t> o sus filiales. Esta información está destinada a destacar asuntos y no se debe considerar como consejo, promoción ni recomendación. </a:t>
            </a:r>
          </a:p>
          <a:p>
            <a:pPr lvl="0" algn="l" defTabSz="228600" hangingPunct="0">
              <a:spcAft>
                <a:spcPts val="1500"/>
              </a:spcAft>
              <a:defRPr/>
            </a:pPr>
            <a:r>
              <a:rPr lang="es-US" sz="1400" dirty="0">
                <a:solidFill>
                  <a:schemeClr val="tx1"/>
                </a:solidFill>
                <a:latin typeface="Avenir Next LT Com Regular"/>
                <a:ea typeface="Avenir Next LT Com Regular"/>
                <a:cs typeface="Avenir Next LT Com Regular"/>
                <a:sym typeface="Avenir Next LT Com Regular"/>
              </a:rPr>
              <a:t>Todas las marcas comerciales de Capital </a:t>
            </a:r>
            <a:r>
              <a:rPr lang="es-US" sz="1400" dirty="0" err="1">
                <a:solidFill>
                  <a:schemeClr val="tx1"/>
                </a:solidFill>
                <a:latin typeface="Avenir Next LT Com Regular"/>
                <a:ea typeface="Avenir Next LT Com Regular"/>
                <a:cs typeface="Avenir Next LT Com Regular"/>
                <a:sym typeface="Avenir Next LT Com Regular"/>
              </a:rPr>
              <a:t>Group</a:t>
            </a:r>
            <a:r>
              <a:rPr lang="es-US" sz="1400" dirty="0">
                <a:solidFill>
                  <a:schemeClr val="tx1"/>
                </a:solidFill>
                <a:latin typeface="Avenir Next LT Com Regular"/>
                <a:ea typeface="Avenir Next LT Com Regular"/>
                <a:cs typeface="Avenir Next LT Com Regular"/>
                <a:sym typeface="Avenir Next LT Com Regular"/>
              </a:rPr>
              <a:t> que se mencionan son propiedad de Capital </a:t>
            </a:r>
            <a:r>
              <a:rPr lang="es-US" sz="1400" dirty="0" err="1">
                <a:solidFill>
                  <a:schemeClr val="tx1"/>
                </a:solidFill>
                <a:latin typeface="Avenir Next LT Com Regular"/>
                <a:ea typeface="Avenir Next LT Com Regular"/>
                <a:cs typeface="Avenir Next LT Com Regular"/>
                <a:sym typeface="Avenir Next LT Com Regular"/>
              </a:rPr>
              <a:t>Group</a:t>
            </a:r>
            <a:r>
              <a:rPr lang="es-US" sz="1400" dirty="0">
                <a:solidFill>
                  <a:schemeClr val="tx1"/>
                </a:solidFill>
                <a:latin typeface="Avenir Next LT Com Regular"/>
                <a:ea typeface="Avenir Next LT Com Regular"/>
                <a:cs typeface="Avenir Next LT Com Regular"/>
                <a:sym typeface="Avenir Next LT Com Regular"/>
              </a:rPr>
              <a:t> </a:t>
            </a:r>
            <a:r>
              <a:rPr lang="es-US" sz="1400" dirty="0" err="1">
                <a:solidFill>
                  <a:schemeClr val="tx1"/>
                </a:solidFill>
                <a:latin typeface="Avenir Next LT Com Regular"/>
                <a:ea typeface="Avenir Next LT Com Regular"/>
                <a:cs typeface="Avenir Next LT Com Regular"/>
                <a:sym typeface="Avenir Next LT Com Regular"/>
              </a:rPr>
              <a:t>Companies</a:t>
            </a:r>
            <a:r>
              <a:rPr lang="es-US" sz="1400" dirty="0">
                <a:solidFill>
                  <a:schemeClr val="tx1"/>
                </a:solidFill>
                <a:latin typeface="Avenir Next LT Com Regular"/>
                <a:ea typeface="Avenir Next LT Com Regular"/>
                <a:cs typeface="Avenir Next LT Com Regular"/>
                <a:sym typeface="Avenir Next LT Com Regular"/>
              </a:rPr>
              <a:t>, Inc., una </a:t>
            </a:r>
            <a:br>
              <a:rPr lang="es-US" sz="1400" dirty="0">
                <a:solidFill>
                  <a:schemeClr val="tx1"/>
                </a:solidFill>
                <a:latin typeface="Avenir Next LT Com Regular"/>
                <a:ea typeface="Avenir Next LT Com Regular"/>
                <a:cs typeface="Avenir Next LT Com Regular"/>
                <a:sym typeface="Avenir Next LT Com Regular"/>
              </a:rPr>
            </a:br>
            <a:r>
              <a:rPr lang="es-US" sz="1400" dirty="0">
                <a:solidFill>
                  <a:schemeClr val="tx1"/>
                </a:solidFill>
                <a:latin typeface="Avenir Next LT Com Regular"/>
                <a:ea typeface="Avenir Next LT Com Regular"/>
                <a:cs typeface="Avenir Next LT Com Regular"/>
                <a:sym typeface="Avenir Next LT Com Regular"/>
              </a:rPr>
              <a:t>empresa vinculada o un fondo promovido. Todas las demás empresas o productos que se mencionan son propiedad de sus respectivas compañías.</a:t>
            </a:r>
          </a:p>
          <a:p>
            <a:pPr lvl="0" algn="l" defTabSz="228600" hangingPunct="0">
              <a:spcAft>
                <a:spcPts val="1500"/>
              </a:spcAft>
              <a:defRPr/>
            </a:pPr>
            <a:r>
              <a:rPr lang="es-US" sz="1400" dirty="0">
                <a:solidFill>
                  <a:schemeClr val="tx1"/>
                </a:solidFill>
                <a:latin typeface="Avenir Next LT Com Regular" panose="020B0503020202020204" pitchFamily="34" charset="0"/>
                <a:sym typeface="Avenir Next LT Com Regular"/>
              </a:rPr>
              <a:t>American </a:t>
            </a:r>
            <a:r>
              <a:rPr lang="es-US" sz="1400" dirty="0" err="1">
                <a:solidFill>
                  <a:schemeClr val="tx1"/>
                </a:solidFill>
                <a:latin typeface="Avenir Next LT Com Regular" panose="020B0503020202020204" pitchFamily="34" charset="0"/>
                <a:sym typeface="Avenir Next LT Com Regular"/>
              </a:rPr>
              <a:t>Funds</a:t>
            </a:r>
            <a:r>
              <a:rPr lang="es-US" sz="1400" dirty="0">
                <a:solidFill>
                  <a:schemeClr val="tx1"/>
                </a:solidFill>
                <a:latin typeface="Avenir Next LT Com Regular" panose="020B0503020202020204" pitchFamily="34" charset="0"/>
                <a:sym typeface="Avenir Next LT Com Regular"/>
              </a:rPr>
              <a:t> </a:t>
            </a:r>
            <a:r>
              <a:rPr lang="es-US" sz="1400" dirty="0" err="1">
                <a:solidFill>
                  <a:schemeClr val="tx1"/>
                </a:solidFill>
                <a:latin typeface="Avenir Next LT Com Regular" panose="020B0503020202020204" pitchFamily="34" charset="0"/>
                <a:sym typeface="Avenir Next LT Com Regular"/>
              </a:rPr>
              <a:t>Distributors</a:t>
            </a:r>
            <a:r>
              <a:rPr lang="es-US" sz="1400" dirty="0">
                <a:solidFill>
                  <a:schemeClr val="tx1"/>
                </a:solidFill>
                <a:latin typeface="Avenir Next LT Com Regular" panose="020B0503020202020204" pitchFamily="34" charset="0"/>
                <a:sym typeface="Avenir Next LT Com Regular"/>
              </a:rPr>
              <a:t>, Inc.</a:t>
            </a:r>
            <a:endParaRPr lang="pl-PL" sz="1400" dirty="0">
              <a:solidFill>
                <a:schemeClr val="tx1"/>
              </a:solidFill>
              <a:latin typeface="Avenir Next LT Com Regular" panose="020B0503020202020204" pitchFamily="34" charset="0"/>
              <a:sym typeface="Avenir Next LT Com Regular"/>
            </a:endParaRPr>
          </a:p>
          <a:p>
            <a:pPr lvl="0" algn="l" defTabSz="228600" hangingPunct="0">
              <a:spcAft>
                <a:spcPts val="1500"/>
              </a:spcAft>
              <a:defRPr/>
            </a:pPr>
            <a:r>
              <a:rPr lang="es-US" sz="1400" dirty="0">
                <a:solidFill>
                  <a:schemeClr val="tx1"/>
                </a:solidFill>
                <a:latin typeface="Avenir Next LT Com Regular"/>
                <a:ea typeface="Avenir Next LT Com Regular"/>
                <a:cs typeface="Avenir Next LT Com Regular"/>
                <a:sym typeface="Avenir Next LT Com Regular"/>
              </a:rPr>
              <a:t>American </a:t>
            </a:r>
            <a:r>
              <a:rPr lang="es-US" sz="1400" dirty="0" err="1">
                <a:solidFill>
                  <a:schemeClr val="tx1"/>
                </a:solidFill>
                <a:latin typeface="Avenir Next LT Com Regular"/>
                <a:ea typeface="Avenir Next LT Com Regular"/>
                <a:cs typeface="Avenir Next LT Com Regular"/>
                <a:sym typeface="Avenir Next LT Com Regular"/>
              </a:rPr>
              <a:t>Funds</a:t>
            </a:r>
            <a:r>
              <a:rPr lang="es-US" sz="1400" dirty="0">
                <a:solidFill>
                  <a:schemeClr val="tx1"/>
                </a:solidFill>
                <a:latin typeface="Avenir Next LT Com Regular"/>
                <a:ea typeface="Avenir Next LT Com Regular"/>
                <a:cs typeface="Avenir Next LT Com Regular"/>
                <a:sym typeface="Avenir Next LT Com Regular"/>
              </a:rPr>
              <a:t> es un producto de Capital </a:t>
            </a:r>
            <a:r>
              <a:rPr lang="es-US" sz="1400" dirty="0" err="1">
                <a:solidFill>
                  <a:schemeClr val="tx1"/>
                </a:solidFill>
                <a:latin typeface="Avenir Next LT Com Regular"/>
                <a:ea typeface="Avenir Next LT Com Regular"/>
                <a:cs typeface="Avenir Next LT Com Regular"/>
                <a:sym typeface="Avenir Next LT Com Regular"/>
              </a:rPr>
              <a:t>Group</a:t>
            </a:r>
            <a:r>
              <a:rPr lang="es-US" sz="1400" dirty="0">
                <a:solidFill>
                  <a:schemeClr val="tx1"/>
                </a:solidFill>
                <a:latin typeface="Avenir Next LT Com Regular"/>
                <a:ea typeface="Avenir Next LT Com Regular"/>
                <a:cs typeface="Avenir Next LT Com Regular"/>
                <a:sym typeface="Avenir Next LT Com Regular"/>
              </a:rPr>
              <a:t>, y este contenido, que ha sido desarrollado por dicha entidad, no debe utilizarse como fundamento para tomar decisiones de inversión. Tampoco debe considerarse como un asesoramiento imparcial en materia fiduciaria o de inversiones.</a:t>
            </a:r>
          </a:p>
          <a:p>
            <a:pPr lvl="0" algn="l" defTabSz="228600" hangingPunct="0">
              <a:spcAft>
                <a:spcPts val="1500"/>
              </a:spcAft>
              <a:defRPr/>
            </a:pPr>
            <a:r>
              <a:rPr lang="es-US" sz="1400" dirty="0">
                <a:solidFill>
                  <a:schemeClr val="tx1"/>
                </a:solidFill>
                <a:latin typeface="Avenir Next LT Com Regular" panose="020B0503020202020204" pitchFamily="34" charset="0"/>
                <a:sym typeface="Avenir Next LT Com Regular"/>
              </a:rPr>
              <a:t>El Índice S&amp;P 500 (“Índice”) es un producto de S&amp;P Dow Jones </a:t>
            </a:r>
            <a:r>
              <a:rPr lang="es-US" sz="1400" dirty="0" err="1">
                <a:solidFill>
                  <a:schemeClr val="tx1"/>
                </a:solidFill>
                <a:latin typeface="Avenir Next LT Com Regular" panose="020B0503020202020204" pitchFamily="34" charset="0"/>
                <a:sym typeface="Avenir Next LT Com Regular"/>
              </a:rPr>
              <a:t>Indices</a:t>
            </a:r>
            <a:r>
              <a:rPr lang="es-US" sz="1400" dirty="0">
                <a:solidFill>
                  <a:schemeClr val="tx1"/>
                </a:solidFill>
                <a:latin typeface="Avenir Next LT Com Regular" panose="020B0503020202020204" pitchFamily="34" charset="0"/>
                <a:sym typeface="Avenir Next LT Com Regular"/>
              </a:rPr>
              <a:t> LLC o sus filiales y ha sido autorizado para su uso por Capital </a:t>
            </a:r>
            <a:r>
              <a:rPr lang="es-US" sz="1400" dirty="0" err="1">
                <a:solidFill>
                  <a:schemeClr val="tx1"/>
                </a:solidFill>
                <a:latin typeface="Avenir Next LT Com Regular" panose="020B0503020202020204" pitchFamily="34" charset="0"/>
                <a:sym typeface="Avenir Next LT Com Regular"/>
              </a:rPr>
              <a:t>Group</a:t>
            </a:r>
            <a:r>
              <a:rPr lang="es-US" sz="1400" dirty="0">
                <a:solidFill>
                  <a:schemeClr val="tx1"/>
                </a:solidFill>
                <a:latin typeface="Avenir Next LT Com Regular" panose="020B0503020202020204" pitchFamily="34" charset="0"/>
                <a:sym typeface="Avenir Next LT Com Regular"/>
              </a:rPr>
              <a:t>. Copyright © 202</a:t>
            </a:r>
            <a:r>
              <a:rPr lang="pl-PL" sz="1400" dirty="0">
                <a:solidFill>
                  <a:schemeClr val="tx1"/>
                </a:solidFill>
                <a:latin typeface="Avenir Next LT Com Regular" panose="020B0503020202020204" pitchFamily="34" charset="0"/>
                <a:sym typeface="Avenir Next LT Com Regular"/>
              </a:rPr>
              <a:t>4</a:t>
            </a:r>
            <a:r>
              <a:rPr lang="es-US" sz="1400" dirty="0">
                <a:solidFill>
                  <a:schemeClr val="tx1"/>
                </a:solidFill>
                <a:latin typeface="Avenir Next LT Com Regular" panose="020B0503020202020204" pitchFamily="34" charset="0"/>
                <a:sym typeface="Avenir Next LT Com Regular"/>
              </a:rPr>
              <a:t> S&amp;P Dow Jones </a:t>
            </a:r>
            <a:r>
              <a:rPr lang="es-US" sz="1400" dirty="0" err="1">
                <a:solidFill>
                  <a:schemeClr val="tx1"/>
                </a:solidFill>
                <a:latin typeface="Avenir Next LT Com Regular" panose="020B0503020202020204" pitchFamily="34" charset="0"/>
                <a:sym typeface="Avenir Next LT Com Regular"/>
              </a:rPr>
              <a:t>Indices</a:t>
            </a:r>
            <a:r>
              <a:rPr lang="es-US" sz="1400" dirty="0">
                <a:solidFill>
                  <a:schemeClr val="tx1"/>
                </a:solidFill>
                <a:latin typeface="Avenir Next LT Com Regular" panose="020B0503020202020204" pitchFamily="34" charset="0"/>
                <a:sym typeface="Avenir Next LT Com Regular"/>
              </a:rPr>
              <a:t> LLC, una división de S&amp;P Global o sus filiales. Todos los derechos reservados. La redistribución o la reproducción total o parcial está prohibida sin el permiso por escrito de S&amp;P Dow Jones </a:t>
            </a:r>
            <a:r>
              <a:rPr lang="es-US" sz="1400" dirty="0" err="1">
                <a:solidFill>
                  <a:schemeClr val="tx1"/>
                </a:solidFill>
                <a:latin typeface="Avenir Next LT Com Regular" panose="020B0503020202020204" pitchFamily="34" charset="0"/>
                <a:sym typeface="Avenir Next LT Com Regular"/>
              </a:rPr>
              <a:t>Indices</a:t>
            </a:r>
            <a:r>
              <a:rPr lang="es-US" sz="1400" dirty="0">
                <a:solidFill>
                  <a:schemeClr val="tx1"/>
                </a:solidFill>
                <a:latin typeface="Avenir Next LT Com Regular" panose="020B0503020202020204" pitchFamily="34" charset="0"/>
                <a:sym typeface="Avenir Next LT Com Regular"/>
              </a:rPr>
              <a:t> LLC.</a:t>
            </a:r>
          </a:p>
        </p:txBody>
      </p:sp>
    </p:spTree>
    <p:custDataLst>
      <p:tags r:id="rId1"/>
    </p:custDataLst>
    <p:extLst>
      <p:ext uri="{BB962C8B-B14F-4D97-AF65-F5344CB8AC3E}">
        <p14:creationId xmlns:p14="http://schemas.microsoft.com/office/powerpoint/2010/main" val="71005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0B0D34-4F86-9366-98CA-BA2707A48BE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7550" y="-20200"/>
            <a:ext cx="8934450" cy="6878200"/>
          </a:xfrm>
          <a:prstGeom prst="rect">
            <a:avLst/>
          </a:prstGeom>
        </p:spPr>
      </p:pic>
      <p:sp>
        <p:nvSpPr>
          <p:cNvPr id="12" name="Rectangle 11">
            <a:extLst>
              <a:ext uri="{FF2B5EF4-FFF2-40B4-BE49-F238E27FC236}">
                <a16:creationId xmlns:a16="http://schemas.microsoft.com/office/drawing/2014/main" id="{A808998D-052B-5344-B920-BADF2E43A912}"/>
              </a:ext>
            </a:extLst>
          </p:cNvPr>
          <p:cNvSpPr/>
          <p:nvPr/>
        </p:nvSpPr>
        <p:spPr>
          <a:xfrm>
            <a:off x="0" y="0"/>
            <a:ext cx="4724399" cy="6858000"/>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9" name="TextBox 8">
            <a:extLst>
              <a:ext uri="{FF2B5EF4-FFF2-40B4-BE49-F238E27FC236}">
                <a16:creationId xmlns:a16="http://schemas.microsoft.com/office/drawing/2014/main" id="{B42EE7C4-8166-424A-805A-1D7E1890A5C6}"/>
              </a:ext>
            </a:extLst>
          </p:cNvPr>
          <p:cNvSpPr txBox="1"/>
          <p:nvPr/>
        </p:nvSpPr>
        <p:spPr>
          <a:xfrm>
            <a:off x="959788" y="5562998"/>
            <a:ext cx="3429000" cy="184666"/>
          </a:xfrm>
          <a:prstGeom prst="rect">
            <a:avLst/>
          </a:prstGeom>
          <a:ln w="12700">
            <a:miter lim="400000"/>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venir Next LT Com Regular" panose="020B0503020202020204" pitchFamily="34" charset="0"/>
              <a:ea typeface="+mn-ea"/>
              <a:cs typeface="+mn-cs"/>
            </a:endParaRPr>
          </a:p>
        </p:txBody>
      </p:sp>
      <p:sp>
        <p:nvSpPr>
          <p:cNvPr id="10" name="Slide Number Placeholder 3">
            <a:extLst>
              <a:ext uri="{FF2B5EF4-FFF2-40B4-BE49-F238E27FC236}">
                <a16:creationId xmlns:a16="http://schemas.microsoft.com/office/drawing/2014/main" id="{9D3174FF-B378-3E4A-A8C4-B3ED820B2EC1}"/>
              </a:ext>
            </a:extLst>
          </p:cNvPr>
          <p:cNvSpPr txBox="1">
            <a:spLocks/>
          </p:cNvSpPr>
          <p:nvPr/>
        </p:nvSpPr>
        <p:spPr>
          <a:xfrm>
            <a:off x="10909300" y="6464300"/>
            <a:ext cx="711200" cy="127000"/>
          </a:xfrm>
          <a:prstGeom prst="rect">
            <a:avLst/>
          </a:prstGeom>
        </p:spPr>
        <p:txBody>
          <a:bodyPr lIns="0" tIns="0" rIns="0" bIns="0" anchor="b">
            <a:noAutofit/>
          </a:bodyPr>
          <a:lstStyle>
            <a:defPPr>
              <a:defRPr lang="en-US"/>
            </a:defPPr>
            <a:lvl1pPr marL="0" algn="l" defTabSz="914400" rtl="0" eaLnBrk="1" latinLnBrk="0" hangingPunct="1">
              <a:lnSpc>
                <a:spcPct val="100000"/>
              </a:lnSpc>
              <a:spcAft>
                <a:spcPts val="300"/>
              </a:spcAft>
              <a:defRPr lang="en-US" sz="800" kern="1200" spc="0" baseline="0" dirty="0">
                <a:solidFill>
                  <a:schemeClr val="tx1"/>
                </a:solidFill>
                <a:latin typeface="+mn-lt"/>
                <a:ea typeface="AvenirNext LT Com Regular" panose="020B0503020202020204" pitchFamily="34" charset="0"/>
                <a:cs typeface="AvenirNext LT Com Regular" panose="020B0503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300"/>
              </a:spcAft>
              <a:buClrTx/>
              <a:buSzTx/>
              <a:buFontTx/>
              <a:buNone/>
              <a:tabLst/>
              <a:defRPr/>
            </a:pPr>
            <a:fld id="{86CB4B4D-7CA3-9044-876B-883B54F8677D}" type="slidenum">
              <a:rPr kumimoji="0" lang="en-IN" sz="800" b="0" i="0" u="none" strike="noStrike" kern="1200" cap="none" spc="0" normalizeH="0" baseline="0" noProof="0" smtClean="0">
                <a:ln>
                  <a:noFill/>
                </a:ln>
                <a:solidFill>
                  <a:srgbClr val="FFFFFF"/>
                </a:solidFill>
                <a:effectLst/>
                <a:uLnTx/>
                <a:uFillTx/>
                <a:latin typeface="Avenir Next LT Com Regular" panose="020B0503020202020204" pitchFamily="34" charset="0"/>
              </a:rPr>
              <a:pPr marL="0" marR="0" lvl="0" indent="0" algn="r" defTabSz="914400" rtl="0" eaLnBrk="1" fontAlgn="auto" latinLnBrk="0" hangingPunct="1">
                <a:lnSpc>
                  <a:spcPct val="100000"/>
                </a:lnSpc>
                <a:spcBef>
                  <a:spcPts val="0"/>
                </a:spcBef>
                <a:spcAft>
                  <a:spcPts val="300"/>
                </a:spcAft>
                <a:buClrTx/>
                <a:buSzTx/>
                <a:buFontTx/>
                <a:buNone/>
                <a:tabLst/>
                <a:defRPr/>
              </a:pPr>
              <a:t>3</a:t>
            </a:fld>
            <a:endParaRPr kumimoji="0" lang="en-IN" sz="800" b="0" i="0" u="none" strike="noStrike" kern="1200" cap="none" spc="0" normalizeH="0" baseline="0" noProof="0" dirty="0">
              <a:ln>
                <a:noFill/>
              </a:ln>
              <a:solidFill>
                <a:srgbClr val="FFFFFF"/>
              </a:solidFill>
              <a:effectLst/>
              <a:uLnTx/>
              <a:uFillTx/>
              <a:latin typeface="Avenir Next LT Com Regular" panose="020B0503020202020204" pitchFamily="34" charset="0"/>
            </a:endParaRPr>
          </a:p>
        </p:txBody>
      </p:sp>
      <p:sp>
        <p:nvSpPr>
          <p:cNvPr id="11" name="Footer Placeholder 2">
            <a:extLst>
              <a:ext uri="{FF2B5EF4-FFF2-40B4-BE49-F238E27FC236}">
                <a16:creationId xmlns:a16="http://schemas.microsoft.com/office/drawing/2014/main" id="{C149D8EF-2490-BC71-1087-B230264F25E2}"/>
              </a:ext>
            </a:extLst>
          </p:cNvPr>
          <p:cNvSpPr>
            <a:spLocks noGrp="1"/>
          </p:cNvSpPr>
          <p:nvPr>
            <p:ph type="ftr" sz="quarter" idx="10"/>
          </p:nvPr>
        </p:nvSpPr>
        <p:spPr>
          <a:xfrm>
            <a:off x="571499" y="5961888"/>
            <a:ext cx="3276602" cy="323634"/>
          </a:xfrm>
        </p:spPr>
        <p:txBody>
          <a:bodyPr/>
          <a:lstStyle>
            <a:lvl1pPr>
              <a:defRPr baseline="0">
                <a:latin typeface="AvenirNext LT Com Regular" panose="020B0503020202020204" pitchFamily="34" charset="0"/>
              </a:defRPr>
            </a:lvl1pPr>
          </a:lstStyle>
          <a:p>
            <a:pPr hangingPunct="1">
              <a:lnSpc>
                <a:spcPts val="900"/>
              </a:lnSpc>
            </a:pPr>
            <a:r>
              <a:rPr lang="es-US" dirty="0">
                <a:solidFill>
                  <a:schemeClr val="bg1"/>
                </a:solidFill>
                <a:latin typeface="Avenir Next LT Com Regular" panose="020B0503020202020204" pitchFamily="34" charset="0"/>
              </a:rPr>
              <a:t>Fuente: Administración del Seguro Social, </a:t>
            </a:r>
            <a:r>
              <a:rPr lang="es-ES" i="1" dirty="0">
                <a:solidFill>
                  <a:schemeClr val="bg1"/>
                </a:solidFill>
                <a:latin typeface="Avenir Next LT Com Regular" panose="020B0503020202020204" pitchFamily="34" charset="0"/>
              </a:rPr>
              <a:t>"Listo para la jubilación, Hoja informativa para trabajadores de 61 a 69 años", </a:t>
            </a:r>
            <a:r>
              <a:rPr lang="es-ES" dirty="0">
                <a:solidFill>
                  <a:schemeClr val="bg1"/>
                </a:solidFill>
                <a:latin typeface="Avenir Next LT Com Regular" panose="020B0503020202020204" pitchFamily="34" charset="0"/>
              </a:rPr>
              <a:t>febrero del 2023.</a:t>
            </a:r>
            <a:endParaRPr lang="es-US" dirty="0">
              <a:solidFill>
                <a:schemeClr val="bg1"/>
              </a:solidFill>
              <a:latin typeface="Avenir Next LT Com Regular" panose="020B0503020202020204" pitchFamily="34" charset="0"/>
            </a:endParaRPr>
          </a:p>
        </p:txBody>
      </p:sp>
      <p:sp>
        <p:nvSpPr>
          <p:cNvPr id="14" name="© The Capital Group Companies, Inc.">
            <a:extLst>
              <a:ext uri="{FF2B5EF4-FFF2-40B4-BE49-F238E27FC236}">
                <a16:creationId xmlns:a16="http://schemas.microsoft.com/office/drawing/2014/main" id="{90FD6CE4-CF66-350C-C665-6A58ACA8D80C}"/>
              </a:ext>
            </a:extLst>
          </p:cNvPr>
          <p:cNvSpPr txBox="1"/>
          <p:nvPr/>
        </p:nvSpPr>
        <p:spPr>
          <a:xfrm>
            <a:off x="571500" y="6464054"/>
            <a:ext cx="376428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sp>
        <p:nvSpPr>
          <p:cNvPr id="2" name="TextBox 1">
            <a:extLst>
              <a:ext uri="{FF2B5EF4-FFF2-40B4-BE49-F238E27FC236}">
                <a16:creationId xmlns:a16="http://schemas.microsoft.com/office/drawing/2014/main" id="{F9F8D0E7-EE61-3395-7738-27B231A18039}"/>
              </a:ext>
            </a:extLst>
          </p:cNvPr>
          <p:cNvSpPr txBox="1"/>
          <p:nvPr/>
        </p:nvSpPr>
        <p:spPr>
          <a:xfrm>
            <a:off x="571498" y="754637"/>
            <a:ext cx="3728359" cy="4939814"/>
          </a:xfrm>
          <a:prstGeom prst="rect">
            <a:avLst/>
          </a:prstGeom>
          <a:ln w="12700">
            <a:miter lim="400000"/>
          </a:ln>
        </p:spPr>
        <p:txBody>
          <a:bodyPr wrap="square" lIns="0" tIns="0" rIns="0" bIns="0" rtlCol="0">
            <a:spAutoFit/>
          </a:bodyPr>
          <a:lstStyle/>
          <a:p>
            <a:pPr lvl="0" algn="l" defTabSz="914400" hangingPunct="1">
              <a:defRPr/>
            </a:pPr>
            <a:r>
              <a:rPr lang="es-US" sz="9600" b="1" dirty="0">
                <a:solidFill>
                  <a:srgbClr val="FFFFFF"/>
                </a:solidFill>
                <a:latin typeface="AvenirNext LT Com Medium" panose="020B0503020202020204" pitchFamily="34" charset="0"/>
              </a:rPr>
              <a:t>40</a:t>
            </a:r>
            <a:r>
              <a:rPr lang="es-US" sz="7000" b="1" dirty="0">
                <a:solidFill>
                  <a:srgbClr val="FFFFFF"/>
                </a:solidFill>
                <a:latin typeface="AvenirNext LT Com Medium" panose="020B0503020202020204" pitchFamily="34" charset="0"/>
              </a:rPr>
              <a:t>%</a:t>
            </a:r>
          </a:p>
          <a:p>
            <a:pPr lvl="0" algn="l" defTabSz="914400" hangingPunct="1">
              <a:spcAft>
                <a:spcPts val="3600"/>
              </a:spcAft>
              <a:defRPr/>
            </a:pPr>
            <a:r>
              <a:rPr lang="es-US" sz="2400" dirty="0">
                <a:solidFill>
                  <a:srgbClr val="FFFFFF"/>
                </a:solidFill>
                <a:latin typeface="Avenir Next LT Com Regular" panose="020B0503020202020204" pitchFamily="34" charset="0"/>
              </a:rPr>
              <a:t>del ingreso de un trabajador promedio puede ser reemplazado por el Seguro Social en </a:t>
            </a:r>
            <a:br>
              <a:rPr lang="es-US" sz="2400" dirty="0">
                <a:solidFill>
                  <a:srgbClr val="FFFFFF"/>
                </a:solidFill>
                <a:latin typeface="Avenir Next LT Com Regular" panose="020B0503020202020204" pitchFamily="34" charset="0"/>
              </a:rPr>
            </a:br>
            <a:r>
              <a:rPr lang="es-US" sz="2400" dirty="0">
                <a:solidFill>
                  <a:srgbClr val="FFFFFF"/>
                </a:solidFill>
                <a:latin typeface="Avenir Next LT Com Regular" panose="020B0503020202020204" pitchFamily="34" charset="0"/>
              </a:rPr>
              <a:t>la jubilación.</a:t>
            </a:r>
          </a:p>
          <a:p>
            <a:pPr lvl="0" algn="l" defTabSz="914400" hangingPunct="1">
              <a:spcAft>
                <a:spcPts val="600"/>
              </a:spcAft>
              <a:defRPr/>
            </a:pPr>
            <a:r>
              <a:rPr lang="es-US" sz="2800" b="1" dirty="0">
                <a:solidFill>
                  <a:schemeClr val="accent3"/>
                </a:solidFill>
                <a:latin typeface="Avenir Next LT Com Regular" panose="020B0503020202020204" pitchFamily="34" charset="0"/>
              </a:rPr>
              <a:t>El resto depende </a:t>
            </a:r>
            <a:br>
              <a:rPr lang="es-US" sz="2800" b="1" dirty="0">
                <a:solidFill>
                  <a:schemeClr val="accent3"/>
                </a:solidFill>
                <a:latin typeface="Avenir Next LT Com Regular" panose="020B0503020202020204" pitchFamily="34" charset="0"/>
              </a:rPr>
            </a:br>
            <a:r>
              <a:rPr lang="es-US" sz="2800" b="1" dirty="0">
                <a:solidFill>
                  <a:schemeClr val="accent3"/>
                </a:solidFill>
                <a:latin typeface="Avenir Next LT Com Regular" panose="020B0503020202020204" pitchFamily="34" charset="0"/>
              </a:rPr>
              <a:t>de usted.</a:t>
            </a:r>
          </a:p>
          <a:p>
            <a:endParaRPr lang="en-US" sz="1400" b="1" dirty="0" err="1">
              <a:latin typeface="Avenir Next LT Com Regular" panose="020B0503020202020204" pitchFamily="34" charset="0"/>
            </a:endParaRPr>
          </a:p>
        </p:txBody>
      </p:sp>
      <p:cxnSp>
        <p:nvCxnSpPr>
          <p:cNvPr id="13" name="Straight Connector 12">
            <a:extLst>
              <a:ext uri="{FF2B5EF4-FFF2-40B4-BE49-F238E27FC236}">
                <a16:creationId xmlns:a16="http://schemas.microsoft.com/office/drawing/2014/main" id="{3197094F-0A97-AF85-2E63-08105040E8B1}"/>
              </a:ext>
            </a:extLst>
          </p:cNvPr>
          <p:cNvCxnSpPr/>
          <p:nvPr/>
        </p:nvCxnSpPr>
        <p:spPr>
          <a:xfrm>
            <a:off x="511628" y="4285125"/>
            <a:ext cx="3548743" cy="0"/>
          </a:xfrm>
          <a:prstGeom prst="line">
            <a:avLst/>
          </a:prstGeom>
          <a:noFill/>
          <a:ln w="31750"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spTree>
    <p:custDataLst>
      <p:tags r:id="rId1"/>
    </p:custDataLst>
    <p:extLst>
      <p:ext uri="{BB962C8B-B14F-4D97-AF65-F5344CB8AC3E}">
        <p14:creationId xmlns:p14="http://schemas.microsoft.com/office/powerpoint/2010/main" val="98580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676941-4CDE-81C0-A07F-DE7C4F552812}"/>
              </a:ext>
            </a:extLst>
          </p:cNvPr>
          <p:cNvSpPr/>
          <p:nvPr/>
        </p:nvSpPr>
        <p:spPr>
          <a:xfrm>
            <a:off x="0" y="0"/>
            <a:ext cx="12192000" cy="6858000"/>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7" name="Title 6">
            <a:extLst>
              <a:ext uri="{FF2B5EF4-FFF2-40B4-BE49-F238E27FC236}">
                <a16:creationId xmlns:a16="http://schemas.microsoft.com/office/drawing/2014/main" id="{49D2E2AC-305C-950E-D208-9D9C3EAFF003}"/>
              </a:ext>
            </a:extLst>
          </p:cNvPr>
          <p:cNvSpPr>
            <a:spLocks noGrp="1"/>
          </p:cNvSpPr>
          <p:nvPr>
            <p:ph type="title"/>
          </p:nvPr>
        </p:nvSpPr>
        <p:spPr/>
        <p:txBody>
          <a:bodyPr/>
          <a:lstStyle/>
          <a:p>
            <a:r>
              <a:rPr lang="es-US">
                <a:solidFill>
                  <a:schemeClr val="bg1"/>
                </a:solidFill>
              </a:rPr>
              <a:t>Tres preguntas clave</a:t>
            </a:r>
          </a:p>
        </p:txBody>
      </p:sp>
      <p:sp>
        <p:nvSpPr>
          <p:cNvPr id="880" name="Slide Number"/>
          <p:cNvSpPr txBox="1">
            <a:spLocks noGrp="1"/>
          </p:cNvSpPr>
          <p:nvPr>
            <p:ph type="sldNum" sz="quarter" idx="11"/>
          </p:nvPr>
        </p:nvSpPr>
        <p:spPr/>
        <p:txBody>
          <a:bodyPr/>
          <a:lstStyle/>
          <a:p>
            <a:pPr lvl="0"/>
            <a:fld id="{86CB4B4D-7CA3-9044-876B-883B54F8677D}" type="slidenum">
              <a:rPr lang="en-US" noProof="0" smtClean="0">
                <a:solidFill>
                  <a:schemeClr val="bg1"/>
                </a:solidFill>
                <a:sym typeface="Avenir Next LT Com Regular"/>
              </a:rPr>
              <a:pPr lvl="0"/>
              <a:t>4</a:t>
            </a:fld>
            <a:endParaRPr lang="en-US" noProof="0">
              <a:solidFill>
                <a:schemeClr val="bg1"/>
              </a:solidFill>
              <a:sym typeface="Avenir Next LT Com Regular"/>
            </a:endParaRPr>
          </a:p>
        </p:txBody>
      </p:sp>
      <p:sp>
        <p:nvSpPr>
          <p:cNvPr id="8" name="TextBox 7">
            <a:extLst>
              <a:ext uri="{FF2B5EF4-FFF2-40B4-BE49-F238E27FC236}">
                <a16:creationId xmlns:a16="http://schemas.microsoft.com/office/drawing/2014/main" id="{FD6F6355-2E7B-5092-4430-15D965824CA9}"/>
              </a:ext>
            </a:extLst>
          </p:cNvPr>
          <p:cNvSpPr txBox="1"/>
          <p:nvPr/>
        </p:nvSpPr>
        <p:spPr>
          <a:xfrm>
            <a:off x="1049262" y="4089332"/>
            <a:ext cx="2519296" cy="615553"/>
          </a:xfrm>
          <a:prstGeom prst="rect">
            <a:avLst/>
          </a:prstGeom>
          <a:ln w="12700">
            <a:miter lim="400000"/>
          </a:ln>
        </p:spPr>
        <p:txBody>
          <a:bodyPr wrap="square" lIns="0" tIns="0" rIns="0" bIns="0" rtlCol="0">
            <a:spAutoFit/>
          </a:bodyPr>
          <a:lstStyle/>
          <a:p>
            <a:pPr algn="ctr"/>
            <a:r>
              <a:rPr lang="es-US" sz="2000" b="1" dirty="0">
                <a:solidFill>
                  <a:schemeClr val="bg1"/>
                </a:solidFill>
                <a:latin typeface="Avenir Next LT Com Regular" panose="020B0503020202020204" pitchFamily="34" charset="0"/>
                <a:sym typeface="Avenir Next LT Com Regular"/>
              </a:rPr>
              <a:t>¿Cuánto debo </a:t>
            </a:r>
            <a:br>
              <a:rPr lang="es-US" sz="2000" b="1" dirty="0">
                <a:solidFill>
                  <a:schemeClr val="bg1"/>
                </a:solidFill>
                <a:latin typeface="Avenir Next LT Com Regular" panose="020B0503020202020204" pitchFamily="34" charset="0"/>
                <a:sym typeface="Avenir Next LT Com Regular"/>
              </a:rPr>
            </a:br>
            <a:r>
              <a:rPr lang="es-US" sz="2000" b="1" dirty="0">
                <a:solidFill>
                  <a:schemeClr val="bg1"/>
                </a:solidFill>
                <a:latin typeface="Avenir Next LT Com Regular" panose="020B0503020202020204" pitchFamily="34" charset="0"/>
                <a:sym typeface="Avenir Next LT Com Regular"/>
              </a:rPr>
              <a:t>contribuir?</a:t>
            </a:r>
          </a:p>
        </p:txBody>
      </p:sp>
      <p:sp>
        <p:nvSpPr>
          <p:cNvPr id="18" name="TextBox 17">
            <a:extLst>
              <a:ext uri="{FF2B5EF4-FFF2-40B4-BE49-F238E27FC236}">
                <a16:creationId xmlns:a16="http://schemas.microsoft.com/office/drawing/2014/main" id="{C46FE80B-2C87-DAE7-2442-074E6F85CC90}"/>
              </a:ext>
            </a:extLst>
          </p:cNvPr>
          <p:cNvSpPr txBox="1"/>
          <p:nvPr/>
        </p:nvSpPr>
        <p:spPr>
          <a:xfrm>
            <a:off x="4647467" y="4089332"/>
            <a:ext cx="2860774" cy="654153"/>
          </a:xfrm>
          <a:prstGeom prst="rect">
            <a:avLst/>
          </a:prstGeom>
          <a:ln w="12700">
            <a:miter lim="400000"/>
          </a:ln>
        </p:spPr>
        <p:txBody>
          <a:bodyPr wrap="square" lIns="0" tIns="0" rIns="0" bIns="0" rtlCol="0">
            <a:spAutoFit/>
          </a:bodyPr>
          <a:lstStyle/>
          <a:p>
            <a:pPr lvl="0" algn="ctr" defTabSz="228600">
              <a:lnSpc>
                <a:spcPct val="110000"/>
              </a:lnSpc>
              <a:spcBef>
                <a:spcPts val="600"/>
              </a:spcBef>
              <a:defRPr/>
            </a:pPr>
            <a:r>
              <a:rPr lang="es-US" sz="2000" b="1" dirty="0">
                <a:solidFill>
                  <a:schemeClr val="bg1"/>
                </a:solidFill>
                <a:latin typeface="Avenir Next LT Com Regular" panose="020B0503020202020204" pitchFamily="34" charset="0"/>
                <a:sym typeface="Avenir Next LT Com Regular"/>
              </a:rPr>
              <a:t>¿En qué fondos </a:t>
            </a:r>
            <a:br>
              <a:rPr lang="es-US" sz="2000" b="1" dirty="0">
                <a:solidFill>
                  <a:schemeClr val="bg1"/>
                </a:solidFill>
                <a:latin typeface="Avenir Next LT Com Regular" panose="020B0503020202020204" pitchFamily="34" charset="0"/>
                <a:sym typeface="Avenir Next LT Com Regular"/>
              </a:rPr>
            </a:br>
            <a:r>
              <a:rPr lang="es-US" sz="2000" b="1" dirty="0">
                <a:solidFill>
                  <a:schemeClr val="bg1"/>
                </a:solidFill>
                <a:latin typeface="Avenir Next LT Com Regular" panose="020B0503020202020204" pitchFamily="34" charset="0"/>
                <a:sym typeface="Avenir Next LT Com Regular"/>
              </a:rPr>
              <a:t>debería invertir?</a:t>
            </a:r>
          </a:p>
        </p:txBody>
      </p:sp>
      <p:sp>
        <p:nvSpPr>
          <p:cNvPr id="19" name="TextBox 18">
            <a:extLst>
              <a:ext uri="{FF2B5EF4-FFF2-40B4-BE49-F238E27FC236}">
                <a16:creationId xmlns:a16="http://schemas.microsoft.com/office/drawing/2014/main" id="{176606DC-7F06-7CBD-AE70-9C47286B8E29}"/>
              </a:ext>
            </a:extLst>
          </p:cNvPr>
          <p:cNvSpPr txBox="1"/>
          <p:nvPr/>
        </p:nvSpPr>
        <p:spPr>
          <a:xfrm>
            <a:off x="8426986" y="4089332"/>
            <a:ext cx="2921734" cy="654153"/>
          </a:xfrm>
          <a:prstGeom prst="rect">
            <a:avLst/>
          </a:prstGeom>
          <a:ln w="12700">
            <a:miter lim="400000"/>
          </a:ln>
        </p:spPr>
        <p:txBody>
          <a:bodyPr wrap="square" lIns="0" tIns="0" rIns="0" bIns="0" rtlCol="0">
            <a:spAutoFit/>
          </a:bodyPr>
          <a:lstStyle/>
          <a:p>
            <a:pPr lvl="0" algn="ctr" defTabSz="228600">
              <a:lnSpc>
                <a:spcPct val="110000"/>
              </a:lnSpc>
              <a:spcBef>
                <a:spcPts val="600"/>
              </a:spcBef>
              <a:defRPr/>
            </a:pPr>
            <a:r>
              <a:rPr lang="es-US" sz="2000" b="1" dirty="0">
                <a:solidFill>
                  <a:schemeClr val="bg1"/>
                </a:solidFill>
                <a:latin typeface="Avenir Next LT Com Regular" panose="020B0503020202020204" pitchFamily="34" charset="0"/>
                <a:sym typeface="Avenir Next LT Com Regular"/>
              </a:rPr>
              <a:t>¿Cómo me mantengo </a:t>
            </a:r>
            <a:br>
              <a:rPr lang="es-US" sz="2000" b="1" dirty="0">
                <a:solidFill>
                  <a:schemeClr val="bg1"/>
                </a:solidFill>
                <a:latin typeface="Avenir Next LT Com Regular" panose="020B0503020202020204" pitchFamily="34" charset="0"/>
                <a:sym typeface="Avenir Next LT Com Regular"/>
              </a:rPr>
            </a:br>
            <a:r>
              <a:rPr lang="es-US" sz="2000" b="1" dirty="0">
                <a:solidFill>
                  <a:schemeClr val="bg1"/>
                </a:solidFill>
                <a:latin typeface="Avenir Next LT Com Regular" panose="020B0503020202020204" pitchFamily="34" charset="0"/>
                <a:sym typeface="Avenir Next LT Com Regular"/>
              </a:rPr>
              <a:t>en curso?</a:t>
            </a:r>
          </a:p>
        </p:txBody>
      </p:sp>
      <p:sp>
        <p:nvSpPr>
          <p:cNvPr id="15" name="© The Capital Group Companies, Inc.">
            <a:extLst>
              <a:ext uri="{FF2B5EF4-FFF2-40B4-BE49-F238E27FC236}">
                <a16:creationId xmlns:a16="http://schemas.microsoft.com/office/drawing/2014/main" id="{C1202149-C325-3057-AB13-C1364947BF33}"/>
              </a:ext>
            </a:extLst>
          </p:cNvPr>
          <p:cNvSpPr txBox="1"/>
          <p:nvPr/>
        </p:nvSpPr>
        <p:spPr>
          <a:xfrm>
            <a:off x="571500" y="6464054"/>
            <a:ext cx="376428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sp>
        <p:nvSpPr>
          <p:cNvPr id="28" name="Oval 27">
            <a:extLst>
              <a:ext uri="{FF2B5EF4-FFF2-40B4-BE49-F238E27FC236}">
                <a16:creationId xmlns:a16="http://schemas.microsoft.com/office/drawing/2014/main" id="{33F5CFB6-F9E0-76D6-F8C3-62B33A09C11C}"/>
              </a:ext>
            </a:extLst>
          </p:cNvPr>
          <p:cNvSpPr/>
          <p:nvPr/>
        </p:nvSpPr>
        <p:spPr>
          <a:xfrm>
            <a:off x="1285875"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29" name="Oval 28">
            <a:extLst>
              <a:ext uri="{FF2B5EF4-FFF2-40B4-BE49-F238E27FC236}">
                <a16:creationId xmlns:a16="http://schemas.microsoft.com/office/drawing/2014/main" id="{9054D171-6C4D-5E05-46EE-FEAC51421584}"/>
              </a:ext>
            </a:extLst>
          </p:cNvPr>
          <p:cNvSpPr/>
          <p:nvPr/>
        </p:nvSpPr>
        <p:spPr>
          <a:xfrm>
            <a:off x="5029200"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30" name="Oval 29">
            <a:extLst>
              <a:ext uri="{FF2B5EF4-FFF2-40B4-BE49-F238E27FC236}">
                <a16:creationId xmlns:a16="http://schemas.microsoft.com/office/drawing/2014/main" id="{83C0A978-D8F3-094C-C7B3-12412EC6F135}"/>
              </a:ext>
            </a:extLst>
          </p:cNvPr>
          <p:cNvSpPr/>
          <p:nvPr/>
        </p:nvSpPr>
        <p:spPr>
          <a:xfrm>
            <a:off x="8786812" y="1893318"/>
            <a:ext cx="2078571" cy="2078571"/>
          </a:xfrm>
          <a:prstGeom prst="ellipse">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31" name="Picture 30">
            <a:extLst>
              <a:ext uri="{FF2B5EF4-FFF2-40B4-BE49-F238E27FC236}">
                <a16:creationId xmlns:a16="http://schemas.microsoft.com/office/drawing/2014/main" id="{58DA8FE1-677D-1C1A-8FCD-A837F75516E9}"/>
              </a:ext>
            </a:extLst>
          </p:cNvPr>
          <p:cNvPicPr>
            <a:picLocks noChangeAspect="1"/>
          </p:cNvPicPr>
          <p:nvPr/>
        </p:nvPicPr>
        <p:blipFill>
          <a:blip r:embed="rId4"/>
          <a:stretch>
            <a:fillRect/>
          </a:stretch>
        </p:blipFill>
        <p:spPr>
          <a:xfrm>
            <a:off x="1740417" y="2119198"/>
            <a:ext cx="1102429" cy="1538808"/>
          </a:xfrm>
          <a:prstGeom prst="rect">
            <a:avLst/>
          </a:prstGeom>
        </p:spPr>
      </p:pic>
      <p:pic>
        <p:nvPicPr>
          <p:cNvPr id="32" name="Picture 31">
            <a:extLst>
              <a:ext uri="{FF2B5EF4-FFF2-40B4-BE49-F238E27FC236}">
                <a16:creationId xmlns:a16="http://schemas.microsoft.com/office/drawing/2014/main" id="{DB086826-7B95-8307-1C79-D8AF91114BDF}"/>
              </a:ext>
            </a:extLst>
          </p:cNvPr>
          <p:cNvPicPr>
            <a:picLocks noChangeAspect="1"/>
          </p:cNvPicPr>
          <p:nvPr/>
        </p:nvPicPr>
        <p:blipFill>
          <a:blip r:embed="rId5"/>
          <a:stretch>
            <a:fillRect/>
          </a:stretch>
        </p:blipFill>
        <p:spPr>
          <a:xfrm>
            <a:off x="5513752" y="2351950"/>
            <a:ext cx="1418171" cy="1240900"/>
          </a:xfrm>
          <a:prstGeom prst="rect">
            <a:avLst/>
          </a:prstGeom>
        </p:spPr>
      </p:pic>
      <p:pic>
        <p:nvPicPr>
          <p:cNvPr id="4" name="Picture 3">
            <a:extLst>
              <a:ext uri="{FF2B5EF4-FFF2-40B4-BE49-F238E27FC236}">
                <a16:creationId xmlns:a16="http://schemas.microsoft.com/office/drawing/2014/main" id="{189363C4-9666-D937-7BF2-29A71AC61330}"/>
              </a:ext>
            </a:extLst>
          </p:cNvPr>
          <p:cNvPicPr>
            <a:picLocks noChangeAspect="1"/>
          </p:cNvPicPr>
          <p:nvPr/>
        </p:nvPicPr>
        <p:blipFill>
          <a:blip r:embed="rId6"/>
          <a:stretch>
            <a:fillRect/>
          </a:stretch>
        </p:blipFill>
        <p:spPr>
          <a:xfrm>
            <a:off x="9109671" y="2351949"/>
            <a:ext cx="1448220" cy="1148589"/>
          </a:xfrm>
          <a:prstGeom prst="rect">
            <a:avLst/>
          </a:prstGeom>
        </p:spPr>
      </p:pic>
    </p:spTree>
    <p:custDataLst>
      <p:tags r:id="rId1"/>
    </p:custDataLst>
    <p:extLst>
      <p:ext uri="{BB962C8B-B14F-4D97-AF65-F5344CB8AC3E}">
        <p14:creationId xmlns:p14="http://schemas.microsoft.com/office/powerpoint/2010/main" val="105128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A326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C6E305-C8D1-0533-2339-40376DD104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12941169" cy="6858001"/>
          </a:xfrm>
          <a:prstGeom prst="rect">
            <a:avLst/>
          </a:prstGeom>
        </p:spPr>
      </p:pic>
      <p:sp>
        <p:nvSpPr>
          <p:cNvPr id="3" name="Title 2">
            <a:extLst>
              <a:ext uri="{FF2B5EF4-FFF2-40B4-BE49-F238E27FC236}">
                <a16:creationId xmlns:a16="http://schemas.microsoft.com/office/drawing/2014/main" id="{B57C66F2-44E9-E8FD-C32D-1F6BEE4AAB3B}"/>
              </a:ext>
            </a:extLst>
          </p:cNvPr>
          <p:cNvSpPr>
            <a:spLocks noGrp="1"/>
          </p:cNvSpPr>
          <p:nvPr>
            <p:ph type="title"/>
          </p:nvPr>
        </p:nvSpPr>
        <p:spPr>
          <a:xfrm>
            <a:off x="571498" y="1423147"/>
            <a:ext cx="11048208" cy="838200"/>
          </a:xfrm>
        </p:spPr>
        <p:txBody>
          <a:bodyPr/>
          <a:lstStyle/>
          <a:p>
            <a:r>
              <a:rPr lang="es-US" sz="3600">
                <a:solidFill>
                  <a:schemeClr val="bg1"/>
                </a:solidFill>
              </a:rPr>
              <a:t>¿Cuánto debo </a:t>
            </a:r>
            <a:br>
              <a:rPr lang="es-US" sz="3600">
                <a:solidFill>
                  <a:schemeClr val="bg1"/>
                </a:solidFill>
              </a:rPr>
            </a:br>
            <a:r>
              <a:rPr lang="es-US" sz="3600">
                <a:solidFill>
                  <a:schemeClr val="bg1"/>
                </a:solidFill>
              </a:rPr>
              <a:t>contribuir?</a:t>
            </a:r>
          </a:p>
        </p:txBody>
      </p:sp>
      <p:sp>
        <p:nvSpPr>
          <p:cNvPr id="880" name="Slide Number"/>
          <p:cNvSpPr txBox="1">
            <a:spLocks noGrp="1"/>
          </p:cNvSpPr>
          <p:nvPr>
            <p:ph type="sldNum" sz="quarter" idx="11"/>
          </p:nvPr>
        </p:nvSpPr>
        <p:spPr/>
        <p:txBody>
          <a:bodyPr/>
          <a:lstStyle/>
          <a:p>
            <a:pPr lvl="0"/>
            <a:fld id="{86CB4B4D-7CA3-9044-876B-883B54F8677D}" type="slidenum">
              <a:rPr lang="en-US" noProof="0" smtClean="0">
                <a:solidFill>
                  <a:schemeClr val="bg1"/>
                </a:solidFill>
                <a:sym typeface="Avenir Next LT Com Regular"/>
              </a:rPr>
              <a:pPr lvl="0"/>
              <a:t>5</a:t>
            </a:fld>
            <a:endParaRPr lang="en-US" noProof="0">
              <a:solidFill>
                <a:schemeClr val="bg1"/>
              </a:solidFill>
              <a:sym typeface="Avenir Next LT Com Regular"/>
            </a:endParaRPr>
          </a:p>
        </p:txBody>
      </p:sp>
      <p:sp>
        <p:nvSpPr>
          <p:cNvPr id="4" name="TextBox 3">
            <a:extLst>
              <a:ext uri="{FF2B5EF4-FFF2-40B4-BE49-F238E27FC236}">
                <a16:creationId xmlns:a16="http://schemas.microsoft.com/office/drawing/2014/main" id="{DA72BC3F-D920-C149-A4AC-3370A7EA16C9}"/>
              </a:ext>
            </a:extLst>
          </p:cNvPr>
          <p:cNvSpPr txBox="1"/>
          <p:nvPr/>
        </p:nvSpPr>
        <p:spPr>
          <a:xfrm>
            <a:off x="-1082520" y="1842247"/>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venir Next LT Com Regular" panose="020B0503020202020204" pitchFamily="34" charset="0"/>
              <a:ea typeface="+mn-ea"/>
              <a:cs typeface="+mn-cs"/>
              <a:sym typeface="Avenir Next LT Com Regular"/>
            </a:endParaRPr>
          </a:p>
        </p:txBody>
      </p:sp>
      <p:sp>
        <p:nvSpPr>
          <p:cNvPr id="24" name="© The Capital Group Companies, Inc.">
            <a:extLst>
              <a:ext uri="{FF2B5EF4-FFF2-40B4-BE49-F238E27FC236}">
                <a16:creationId xmlns:a16="http://schemas.microsoft.com/office/drawing/2014/main" id="{A60CB1BA-C4C1-FD7A-AD6C-DD8C2E23F1BE}"/>
              </a:ext>
            </a:extLst>
          </p:cNvPr>
          <p:cNvSpPr txBox="1"/>
          <p:nvPr/>
        </p:nvSpPr>
        <p:spPr>
          <a:xfrm>
            <a:off x="571500" y="6464054"/>
            <a:ext cx="376428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bg1"/>
                </a:solidFill>
                <a:latin typeface="Avenir Next LT Com Regular" panose="020B0503020202020204" pitchFamily="34" charset="0"/>
              </a:rPr>
              <a:t>© 202</a:t>
            </a:r>
            <a:r>
              <a:rPr lang="pl-PL" dirty="0">
                <a:solidFill>
                  <a:schemeClr val="bg1"/>
                </a:solidFill>
                <a:latin typeface="Avenir Next LT Com Regular" panose="020B0503020202020204" pitchFamily="34" charset="0"/>
              </a:rPr>
              <a:t>4</a:t>
            </a:r>
            <a:r>
              <a:rPr lang="es-US" dirty="0">
                <a:solidFill>
                  <a:schemeClr val="bg1"/>
                </a:solidFill>
                <a:latin typeface="Avenir Next LT Com Regular" panose="020B0503020202020204" pitchFamily="34" charset="0"/>
              </a:rPr>
              <a:t> Capital </a:t>
            </a:r>
            <a:r>
              <a:rPr lang="es-US" dirty="0" err="1">
                <a:solidFill>
                  <a:schemeClr val="bg1"/>
                </a:solidFill>
                <a:latin typeface="Avenir Next LT Com Regular" panose="020B0503020202020204" pitchFamily="34" charset="0"/>
              </a:rPr>
              <a:t>Group</a:t>
            </a:r>
            <a:r>
              <a:rPr lang="es-US" dirty="0">
                <a:solidFill>
                  <a:schemeClr val="bg1"/>
                </a:solidFill>
                <a:latin typeface="Avenir Next LT Com Regular" panose="020B0503020202020204" pitchFamily="34" charset="0"/>
              </a:rPr>
              <a:t>. Todos los derechos reservados.</a:t>
            </a:r>
          </a:p>
        </p:txBody>
      </p:sp>
      <p:sp>
        <p:nvSpPr>
          <p:cNvPr id="7" name="TextBox 6">
            <a:extLst>
              <a:ext uri="{FF2B5EF4-FFF2-40B4-BE49-F238E27FC236}">
                <a16:creationId xmlns:a16="http://schemas.microsoft.com/office/drawing/2014/main" id="{003A6667-D81D-DCAE-9232-504EFAED04B2}"/>
              </a:ext>
            </a:extLst>
          </p:cNvPr>
          <p:cNvSpPr txBox="1"/>
          <p:nvPr/>
        </p:nvSpPr>
        <p:spPr>
          <a:xfrm>
            <a:off x="571499" y="2442111"/>
            <a:ext cx="3684816" cy="2223686"/>
          </a:xfrm>
          <a:prstGeom prst="rect">
            <a:avLst/>
          </a:prstGeom>
          <a:ln w="12700">
            <a:miter lim="400000"/>
          </a:ln>
        </p:spPr>
        <p:txBody>
          <a:bodyPr wrap="square" lIns="0" tIns="0" rIns="0" bIns="0" rtlCol="0">
            <a:spAutoFit/>
          </a:bodyPr>
          <a:lstStyle/>
          <a:p>
            <a:pPr algn="l">
              <a:spcAft>
                <a:spcPts val="900"/>
              </a:spcAft>
              <a:defRPr/>
            </a:pPr>
            <a:r>
              <a:rPr lang="es-US" sz="2400" b="1" dirty="0">
                <a:solidFill>
                  <a:schemeClr val="bg1"/>
                </a:solidFill>
                <a:latin typeface="Avenir Next LT Com Regular" panose="020B0503020202020204" pitchFamily="34" charset="0"/>
              </a:rPr>
              <a:t>Contribuya con todo </a:t>
            </a:r>
            <a:br>
              <a:rPr lang="es-US" sz="2400" b="1" dirty="0">
                <a:solidFill>
                  <a:schemeClr val="bg1"/>
                </a:solidFill>
                <a:latin typeface="Avenir Next LT Com Regular" panose="020B0503020202020204" pitchFamily="34" charset="0"/>
              </a:rPr>
            </a:br>
            <a:r>
              <a:rPr lang="es-US" sz="2400" b="1" dirty="0">
                <a:solidFill>
                  <a:schemeClr val="bg1"/>
                </a:solidFill>
                <a:latin typeface="Avenir Next LT Com Regular" panose="020B0503020202020204" pitchFamily="34" charset="0"/>
              </a:rPr>
              <a:t>lo que pueda.</a:t>
            </a:r>
          </a:p>
          <a:p>
            <a:pPr algn="l">
              <a:spcAft>
                <a:spcPts val="1800"/>
              </a:spcAft>
              <a:defRPr/>
            </a:pPr>
            <a:r>
              <a:rPr lang="es-US" sz="2000" dirty="0">
                <a:solidFill>
                  <a:schemeClr val="bg1"/>
                </a:solidFill>
              </a:rPr>
              <a:t>Considere la posibilidad de destinar al menos entre el </a:t>
            </a:r>
            <a:br>
              <a:rPr lang="es-US" sz="2000" dirty="0">
                <a:solidFill>
                  <a:schemeClr val="bg1"/>
                </a:solidFill>
              </a:rPr>
            </a:br>
            <a:r>
              <a:rPr lang="es-US" sz="2000" b="1" dirty="0">
                <a:solidFill>
                  <a:schemeClr val="bg1"/>
                </a:solidFill>
                <a:latin typeface="Avenir Next LT Com Regular" panose="020B0503020202020204" pitchFamily="34" charset="0"/>
              </a:rPr>
              <a:t>10%</a:t>
            </a:r>
            <a:r>
              <a:rPr lang="es-US" sz="2000" dirty="0">
                <a:solidFill>
                  <a:schemeClr val="bg1"/>
                </a:solidFill>
              </a:rPr>
              <a:t> y el </a:t>
            </a:r>
            <a:r>
              <a:rPr lang="es-US" sz="2000" b="1" dirty="0">
                <a:solidFill>
                  <a:schemeClr val="bg1"/>
                </a:solidFill>
                <a:latin typeface="Avenir Next LT Com Regular" panose="020B0503020202020204" pitchFamily="34" charset="0"/>
              </a:rPr>
              <a:t>15%</a:t>
            </a:r>
            <a:r>
              <a:rPr lang="es-US" sz="2000" dirty="0">
                <a:solidFill>
                  <a:schemeClr val="bg1"/>
                </a:solidFill>
              </a:rPr>
              <a:t> de su salario.</a:t>
            </a:r>
          </a:p>
          <a:p>
            <a:endParaRPr lang="en-US" sz="1400" b="1" dirty="0" err="1">
              <a:solidFill>
                <a:schemeClr val="tx1"/>
              </a:solidFill>
              <a:latin typeface="Avenir Next LT Com Regular" panose="020B0503020202020204" pitchFamily="34" charset="0"/>
            </a:endParaRPr>
          </a:p>
        </p:txBody>
      </p:sp>
    </p:spTree>
    <p:custDataLst>
      <p:tags r:id="rId1"/>
    </p:custDataLst>
    <p:extLst>
      <p:ext uri="{BB962C8B-B14F-4D97-AF65-F5344CB8AC3E}">
        <p14:creationId xmlns:p14="http://schemas.microsoft.com/office/powerpoint/2010/main" val="395658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D8E917-CFB6-6947-C3CC-04A51701F5B3}"/>
              </a:ext>
            </a:extLst>
          </p:cNvPr>
          <p:cNvSpPr/>
          <p:nvPr/>
        </p:nvSpPr>
        <p:spPr>
          <a:xfrm>
            <a:off x="9162544" y="3091889"/>
            <a:ext cx="2244743" cy="2310665"/>
          </a:xfrm>
          <a:prstGeom prst="rect">
            <a:avLst/>
          </a:prstGeom>
          <a:solidFill>
            <a:srgbClr val="00AEA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5" name="Title 4">
            <a:extLst>
              <a:ext uri="{FF2B5EF4-FFF2-40B4-BE49-F238E27FC236}">
                <a16:creationId xmlns:a16="http://schemas.microsoft.com/office/drawing/2014/main" id="{021D5630-5C82-0FD9-9A73-ACD141C003A1}"/>
              </a:ext>
            </a:extLst>
          </p:cNvPr>
          <p:cNvSpPr>
            <a:spLocks noGrp="1"/>
          </p:cNvSpPr>
          <p:nvPr>
            <p:ph type="title"/>
          </p:nvPr>
        </p:nvSpPr>
        <p:spPr/>
        <p:txBody>
          <a:bodyPr/>
          <a:lstStyle/>
          <a:p>
            <a:r>
              <a:rPr lang="es-US">
                <a:solidFill>
                  <a:srgbClr val="0A3266"/>
                </a:solidFill>
              </a:rPr>
              <a:t>Comience a invertir tan pronto como pueda</a:t>
            </a:r>
          </a:p>
        </p:txBody>
      </p:sp>
      <p:sp>
        <p:nvSpPr>
          <p:cNvPr id="13" name="Footer Placeholder 2">
            <a:extLst>
              <a:ext uri="{FF2B5EF4-FFF2-40B4-BE49-F238E27FC236}">
                <a16:creationId xmlns:a16="http://schemas.microsoft.com/office/drawing/2014/main" id="{3C455425-CEF5-5644-ABD6-9FF5B635B456}"/>
              </a:ext>
            </a:extLst>
          </p:cNvPr>
          <p:cNvSpPr>
            <a:spLocks noGrp="1"/>
          </p:cNvSpPr>
          <p:nvPr>
            <p:ph type="ftr" sz="quarter" idx="10"/>
          </p:nvPr>
        </p:nvSpPr>
        <p:spPr/>
        <p:txBody>
          <a:bodyPr/>
          <a:lstStyle/>
          <a:p>
            <a:pPr marL="0" marR="0" lvl="0" indent="0" algn="l" defTabSz="228600" rtl="0" eaLnBrk="1" fontAlgn="auto" latinLnBrk="0" hangingPunct="0">
              <a:lnSpc>
                <a:spcPct val="100000"/>
              </a:lnSpc>
              <a:spcBef>
                <a:spcPts val="0"/>
              </a:spcBef>
              <a:spcAft>
                <a:spcPts val="0"/>
              </a:spcAft>
              <a:buClrTx/>
              <a:buSzTx/>
              <a:buFontTx/>
              <a:buNone/>
              <a:tabLst/>
              <a:defRPr/>
            </a:pPr>
            <a:r>
              <a:rPr kumimoji="0" lang="es-US" sz="800" b="0" i="0" u="none" strike="noStrike" cap="none" normalizeH="0" baseline="0" noProof="0" dirty="0">
                <a:ln>
                  <a:noFill/>
                </a:ln>
                <a:solidFill>
                  <a:srgbClr val="000000"/>
                </a:solidFill>
                <a:uLnTx/>
                <a:uFillTx/>
                <a:sym typeface="Avenir Next LT Com Regular"/>
              </a:rPr>
              <a:t>En los ejemplos hipotéticos, se supone una tasa de rendimiento promedio anual del 8% capitalizada mensualmente y una tasa de retiro anual del 4% después del período de acumulación. Estas son perspectivas de una fecha concreta y, como tales, no tienen en cuenta</a:t>
            </a:r>
            <a:r>
              <a:rPr kumimoji="0" lang="es-US" sz="800" b="0" i="0" u="none" strike="noStrike" cap="none" normalizeH="0" noProof="0" dirty="0">
                <a:ln>
                  <a:noFill/>
                </a:ln>
                <a:solidFill>
                  <a:srgbClr val="000000"/>
                </a:solidFill>
                <a:uLnTx/>
                <a:uFillTx/>
                <a:sym typeface="Avenir Next LT Com Regular"/>
              </a:rPr>
              <a:t> n</a:t>
            </a:r>
            <a:r>
              <a:rPr kumimoji="0" lang="es-US" sz="800" b="0" i="0" u="none" strike="noStrike" cap="none" normalizeH="0" baseline="0" noProof="0" dirty="0">
                <a:ln>
                  <a:noFill/>
                </a:ln>
                <a:solidFill>
                  <a:srgbClr val="000000"/>
                </a:solidFill>
                <a:uLnTx/>
                <a:uFillTx/>
                <a:sym typeface="Avenir Next LT Com Regular"/>
              </a:rPr>
              <a:t>ingún crecimiento o pérdida durante la jubilación. Sin crecimiento o pérdida de la inversión durante la jubilación, una tasa de retiro anual del 4% podría agotar los ahorros de jubilación en 25 años. Los ejemplos se muestran solamente con fines ilustrativos y no reflejan los resultados de una inversión en particular, los cuales fluctúan según las condiciones del mercado, o los impuestos que se puedan deber en las aportaciones con impuestos diferidos, incluida la multa del 10% por retiros realizados antes de los 59½ años de edad. La inversión con regularidad no asegura ganancias ni protege contra una pérdida en un mercado a la baja.</a:t>
            </a:r>
          </a:p>
        </p:txBody>
      </p:sp>
      <p:sp>
        <p:nvSpPr>
          <p:cNvPr id="26" name="Slide Number">
            <a:extLst>
              <a:ext uri="{FF2B5EF4-FFF2-40B4-BE49-F238E27FC236}">
                <a16:creationId xmlns:a16="http://schemas.microsoft.com/office/drawing/2014/main" id="{072D1652-7CD3-A0C6-2DFB-F95929292D66}"/>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ym typeface="Avenir Next LT Com Regular"/>
              </a:rPr>
              <a:pPr lvl="0"/>
              <a:t>6</a:t>
            </a:fld>
            <a:endParaRPr lang="en-US" noProof="0">
              <a:sym typeface="Avenir Next LT Com Regular"/>
            </a:endParaRPr>
          </a:p>
        </p:txBody>
      </p:sp>
      <p:cxnSp>
        <p:nvCxnSpPr>
          <p:cNvPr id="7" name="Straight Arrow Connector 6">
            <a:extLst>
              <a:ext uri="{FF2B5EF4-FFF2-40B4-BE49-F238E27FC236}">
                <a16:creationId xmlns:a16="http://schemas.microsoft.com/office/drawing/2014/main" id="{AF03A8DD-FE92-7F05-D195-A803FBA654F9}"/>
              </a:ext>
            </a:extLst>
          </p:cNvPr>
          <p:cNvCxnSpPr>
            <a:cxnSpLocks/>
          </p:cNvCxnSpPr>
          <p:nvPr/>
        </p:nvCxnSpPr>
        <p:spPr>
          <a:xfrm flipV="1">
            <a:off x="7866404" y="4908710"/>
            <a:ext cx="1085224" cy="4344"/>
          </a:xfrm>
          <a:prstGeom prst="straightConnector1">
            <a:avLst/>
          </a:prstGeom>
          <a:noFill/>
          <a:ln w="9525" cap="flat">
            <a:solidFill>
              <a:srgbClr val="00AEA9"/>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9583CFAB-3A02-409D-A7D7-E4EA7F8FF486}"/>
              </a:ext>
            </a:extLst>
          </p:cNvPr>
          <p:cNvSpPr txBox="1"/>
          <p:nvPr/>
        </p:nvSpPr>
        <p:spPr>
          <a:xfrm>
            <a:off x="847938" y="1040639"/>
            <a:ext cx="2405349"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dirty="0">
                <a:solidFill>
                  <a:srgbClr val="005F9E"/>
                </a:solidFill>
                <a:latin typeface="Avenir Next LT Com Regular" panose="020B0503020202020204" pitchFamily="34" charset="0"/>
              </a:rPr>
              <a:t>Comenzar ahora</a:t>
            </a:r>
          </a:p>
        </p:txBody>
      </p:sp>
      <p:sp>
        <p:nvSpPr>
          <p:cNvPr id="16" name="TextBox 15">
            <a:extLst>
              <a:ext uri="{FF2B5EF4-FFF2-40B4-BE49-F238E27FC236}">
                <a16:creationId xmlns:a16="http://schemas.microsoft.com/office/drawing/2014/main" id="{DE5A8B92-F140-41C2-9442-065F3BA1F9DF}"/>
              </a:ext>
            </a:extLst>
          </p:cNvPr>
          <p:cNvSpPr txBox="1"/>
          <p:nvPr/>
        </p:nvSpPr>
        <p:spPr>
          <a:xfrm>
            <a:off x="847937" y="3381018"/>
            <a:ext cx="328926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dirty="0">
                <a:ln>
                  <a:noFill/>
                </a:ln>
                <a:solidFill>
                  <a:srgbClr val="005F9E"/>
                </a:solidFill>
                <a:uLnTx/>
                <a:uFillTx/>
                <a:latin typeface="Avenir Next LT Com Regular" panose="020B0503020202020204" pitchFamily="34" charset="0"/>
                <a:ea typeface="+mn-ea"/>
                <a:cs typeface="+mn-cs"/>
              </a:rPr>
              <a:t>Ponerse al día después</a:t>
            </a:r>
          </a:p>
        </p:txBody>
      </p:sp>
      <p:sp>
        <p:nvSpPr>
          <p:cNvPr id="19" name="Rectangle 18">
            <a:extLst>
              <a:ext uri="{FF2B5EF4-FFF2-40B4-BE49-F238E27FC236}">
                <a16:creationId xmlns:a16="http://schemas.microsoft.com/office/drawing/2014/main" id="{ECC2621A-65E5-427F-A1C4-925BA021BC47}"/>
              </a:ext>
            </a:extLst>
          </p:cNvPr>
          <p:cNvSpPr/>
          <p:nvPr/>
        </p:nvSpPr>
        <p:spPr>
          <a:xfrm>
            <a:off x="1907084" y="2055293"/>
            <a:ext cx="7065833" cy="900000"/>
          </a:xfrm>
          <a:prstGeom prst="rect">
            <a:avLst/>
          </a:prstGeom>
          <a:solidFill>
            <a:srgbClr val="B5247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91440" bIns="91440" numCol="1" spcCol="38100" rtlCol="0"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$2,343/mes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400" b="0"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Retiros de jubilación</a:t>
            </a:r>
          </a:p>
        </p:txBody>
      </p:sp>
      <p:sp>
        <p:nvSpPr>
          <p:cNvPr id="20" name="Rectangle 19">
            <a:extLst>
              <a:ext uri="{FF2B5EF4-FFF2-40B4-BE49-F238E27FC236}">
                <a16:creationId xmlns:a16="http://schemas.microsoft.com/office/drawing/2014/main" id="{56D6D80A-31E3-4C6B-94E2-591B313B3025}"/>
              </a:ext>
            </a:extLst>
          </p:cNvPr>
          <p:cNvSpPr/>
          <p:nvPr/>
        </p:nvSpPr>
        <p:spPr>
          <a:xfrm>
            <a:off x="1907084" y="4482745"/>
            <a:ext cx="5959320" cy="900000"/>
          </a:xfrm>
          <a:prstGeom prst="rect">
            <a:avLst/>
          </a:prstGeom>
          <a:solidFill>
            <a:srgbClr val="005F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91440" bIns="91440" numCol="1" spcCol="38100" rtlCol="0"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$2,000/mes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400" b="0"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Retiros de jubilación</a:t>
            </a:r>
          </a:p>
        </p:txBody>
      </p:sp>
      <p:pic>
        <p:nvPicPr>
          <p:cNvPr id="23" name="Picture 2">
            <a:extLst>
              <a:ext uri="{FF2B5EF4-FFF2-40B4-BE49-F238E27FC236}">
                <a16:creationId xmlns:a16="http://schemas.microsoft.com/office/drawing/2014/main" id="{F8C8E845-7065-40A5-81D7-1D6268F73E4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893042" y="4286972"/>
            <a:ext cx="1239339" cy="1239339"/>
          </a:xfrm>
          <a:prstGeom prst="ellipse">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1458849D-DDE6-43C1-84DD-72AF225D34F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892541" y="1854082"/>
            <a:ext cx="1239339" cy="1239339"/>
          </a:xfrm>
          <a:prstGeom prst="ellipse">
            <a:avLst/>
          </a:prstGeom>
          <a:noFill/>
          <a:ln w="25400">
            <a:solidFill>
              <a:schemeClr val="bg1"/>
            </a:solidFill>
          </a:ln>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5110226F-B765-7366-55C5-3D629CA5BBE3}"/>
              </a:ext>
            </a:extLst>
          </p:cNvPr>
          <p:cNvCxnSpPr>
            <a:cxnSpLocks noChangeAspect="1"/>
          </p:cNvCxnSpPr>
          <p:nvPr/>
        </p:nvCxnSpPr>
        <p:spPr>
          <a:xfrm>
            <a:off x="7866404" y="2975531"/>
            <a:ext cx="0" cy="242076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1CA655E-F80B-2216-A09C-0C06B08123FF}"/>
              </a:ext>
            </a:extLst>
          </p:cNvPr>
          <p:cNvCxnSpPr>
            <a:cxnSpLocks noChangeAspect="1"/>
          </p:cNvCxnSpPr>
          <p:nvPr/>
        </p:nvCxnSpPr>
        <p:spPr>
          <a:xfrm>
            <a:off x="8971835" y="2071179"/>
            <a:ext cx="0" cy="3325112"/>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F67F148-37AC-27FF-A477-468CD3E6D636}"/>
              </a:ext>
            </a:extLst>
          </p:cNvPr>
          <p:cNvSpPr txBox="1"/>
          <p:nvPr/>
        </p:nvSpPr>
        <p:spPr>
          <a:xfrm>
            <a:off x="9176156" y="3111293"/>
            <a:ext cx="2217518" cy="2260583"/>
          </a:xfrm>
          <a:prstGeom prst="rect">
            <a:avLst/>
          </a:prstGeom>
          <a:noFill/>
        </p:spPr>
        <p:txBody>
          <a:bodyPr wrap="square" lIns="144000" tIns="144000" rIns="144000" b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i="0" u="none" strike="noStrike" cap="none" normalizeH="0" baseline="0" noProof="0" dirty="0">
                <a:ln>
                  <a:noFill/>
                </a:ln>
                <a:solidFill>
                  <a:schemeClr val="bg1"/>
                </a:solidFill>
                <a:uLnTx/>
                <a:uFillTx/>
                <a:latin typeface="Avenir Next LT Com Regular" panose="020B0503020202020204" pitchFamily="34" charset="0"/>
                <a:ea typeface="+mn-ea"/>
                <a:cs typeface="+mn-cs"/>
              </a:rPr>
              <a:t>Si espera tan solo 10 años para empezar, </a:t>
            </a:r>
            <a:br>
              <a:rPr kumimoji="0" lang="es-US" sz="1600" i="0" u="none" strike="noStrike" cap="none" normalizeH="0" baseline="0" noProof="0" dirty="0">
                <a:ln>
                  <a:noFill/>
                </a:ln>
                <a:solidFill>
                  <a:schemeClr val="bg1"/>
                </a:solidFill>
                <a:uLnTx/>
                <a:uFillTx/>
                <a:latin typeface="Avenir Next LT Com Regular" panose="020B0503020202020204" pitchFamily="34" charset="0"/>
                <a:ea typeface="+mn-ea"/>
                <a:cs typeface="+mn-cs"/>
              </a:rPr>
            </a:br>
            <a:r>
              <a:rPr kumimoji="0" lang="es-US" sz="1600" b="1" i="0" u="none" strike="noStrike" cap="none" normalizeH="0" baseline="0" noProof="0" dirty="0">
                <a:ln>
                  <a:noFill/>
                </a:ln>
                <a:solidFill>
                  <a:schemeClr val="bg1"/>
                </a:solidFill>
                <a:uLnTx/>
                <a:uFillTx/>
                <a:latin typeface="Avenir Next LT Com Regular" panose="020B0503020202020204" pitchFamily="34" charset="0"/>
                <a:ea typeface="+mn-ea"/>
                <a:cs typeface="+mn-cs"/>
              </a:rPr>
              <a:t>ni siquiera una contribución mensual del doble será suficiente para ponerse al día</a:t>
            </a:r>
            <a:r>
              <a:rPr lang="es-US" sz="1600" b="1" dirty="0">
                <a:solidFill>
                  <a:schemeClr val="bg1"/>
                </a:solidFill>
                <a:latin typeface="Avenir Next LT Com Regular" panose="020B0503020202020204" pitchFamily="34" charset="0"/>
                <a:ea typeface="+mn-ea"/>
                <a:cs typeface="+mn-cs"/>
              </a:rPr>
              <a:t>.</a:t>
            </a:r>
          </a:p>
        </p:txBody>
      </p:sp>
      <p:sp>
        <p:nvSpPr>
          <p:cNvPr id="27" name="TextBox 26">
            <a:extLst>
              <a:ext uri="{FF2B5EF4-FFF2-40B4-BE49-F238E27FC236}">
                <a16:creationId xmlns:a16="http://schemas.microsoft.com/office/drawing/2014/main" id="{7C7E8BF6-CA95-E343-70AA-F808630259DE}"/>
              </a:ext>
            </a:extLst>
          </p:cNvPr>
          <p:cNvSpPr txBox="1"/>
          <p:nvPr/>
        </p:nvSpPr>
        <p:spPr>
          <a:xfrm>
            <a:off x="2329485" y="1695688"/>
            <a:ext cx="4713481" cy="338554"/>
          </a:xfrm>
          <a:prstGeom prst="rect">
            <a:avLst/>
          </a:prstGeom>
          <a:noFill/>
          <a:ln w="12700">
            <a:miter lim="400000"/>
          </a:ln>
        </p:spPr>
        <p:txBody>
          <a:bodyPr wrap="square">
            <a:spAutoFit/>
          </a:bodyPr>
          <a:lstStyle/>
          <a:p>
            <a:pPr algn="l"/>
            <a:r>
              <a:rPr lang="es-US" sz="1600" b="1" dirty="0" err="1">
                <a:solidFill>
                  <a:schemeClr val="tx1"/>
                </a:solidFill>
                <a:latin typeface="Avenir Next LT Com Regular" panose="020B0503020202020204" pitchFamily="34" charset="0"/>
              </a:rPr>
              <a:t>Adrian</a:t>
            </a:r>
            <a:r>
              <a:rPr lang="es-US" sz="1600" b="1" dirty="0">
                <a:solidFill>
                  <a:schemeClr val="tx1"/>
                </a:solidFill>
                <a:latin typeface="Avenir Next LT Com Regular" panose="020B0503020202020204" pitchFamily="34" charset="0"/>
              </a:rPr>
              <a:t> </a:t>
            </a:r>
            <a:r>
              <a:rPr lang="es-US" sz="1600" dirty="0">
                <a:solidFill>
                  <a:schemeClr val="tx1"/>
                </a:solidFill>
                <a:latin typeface="Avenir Next LT Com Regular" panose="020B0503020202020204" pitchFamily="34" charset="0"/>
              </a:rPr>
              <a:t>ahorra $200 al mes durante 40 años. </a:t>
            </a:r>
          </a:p>
        </p:txBody>
      </p:sp>
      <p:sp>
        <p:nvSpPr>
          <p:cNvPr id="29" name="TextBox 28">
            <a:extLst>
              <a:ext uri="{FF2B5EF4-FFF2-40B4-BE49-F238E27FC236}">
                <a16:creationId xmlns:a16="http://schemas.microsoft.com/office/drawing/2014/main" id="{16F65FB1-D848-D7A9-758F-2FC90FA37A21}"/>
              </a:ext>
            </a:extLst>
          </p:cNvPr>
          <p:cNvSpPr txBox="1"/>
          <p:nvPr/>
        </p:nvSpPr>
        <p:spPr>
          <a:xfrm>
            <a:off x="2329485" y="4117322"/>
            <a:ext cx="4713463" cy="338554"/>
          </a:xfrm>
          <a:prstGeom prst="rect">
            <a:avLst/>
          </a:prstGeom>
          <a:noFill/>
          <a:ln w="12700">
            <a:miter lim="400000"/>
          </a:ln>
        </p:spPr>
        <p:txBody>
          <a:bodyPr wrap="square">
            <a:spAutoFit/>
          </a:bodyPr>
          <a:lstStyle/>
          <a:p>
            <a:pPr algn="l"/>
            <a:r>
              <a:rPr lang="es-US" sz="1600" b="1" i="0" dirty="0">
                <a:solidFill>
                  <a:schemeClr val="tx1"/>
                </a:solidFill>
                <a:latin typeface="Avenir Next LT Com Regular" panose="020B0503020202020204" pitchFamily="34" charset="0"/>
              </a:rPr>
              <a:t>Mai </a:t>
            </a:r>
            <a:r>
              <a:rPr lang="es-US" sz="1600" dirty="0">
                <a:solidFill>
                  <a:schemeClr val="tx1"/>
                </a:solidFill>
                <a:latin typeface="Avenir Next LT Com Regular" panose="020B0503020202020204" pitchFamily="34" charset="0"/>
              </a:rPr>
              <a:t>ahorra $400 al mes durante 30 años. </a:t>
            </a:r>
          </a:p>
        </p:txBody>
      </p:sp>
    </p:spTree>
    <p:custDataLst>
      <p:tags r:id="rId1"/>
    </p:custDataLst>
    <p:extLst>
      <p:ext uri="{BB962C8B-B14F-4D97-AF65-F5344CB8AC3E}">
        <p14:creationId xmlns:p14="http://schemas.microsoft.com/office/powerpoint/2010/main" val="133370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839763F9-AA24-2952-F7BD-82A8CBED8465}"/>
              </a:ext>
            </a:extLst>
          </p:cNvPr>
          <p:cNvSpPr>
            <a:spLocks noGrp="1"/>
          </p:cNvSpPr>
          <p:nvPr>
            <p:ph type="title"/>
          </p:nvPr>
        </p:nvSpPr>
        <p:spPr/>
        <p:txBody>
          <a:bodyPr/>
          <a:lstStyle/>
          <a:p>
            <a:r>
              <a:rPr lang="es-US"/>
              <a:t>Los pequeños pasos pueden ayudar a conseguirlo</a:t>
            </a:r>
          </a:p>
        </p:txBody>
      </p:sp>
      <p:sp>
        <p:nvSpPr>
          <p:cNvPr id="28" name="Footer Placeholder 2">
            <a:extLst>
              <a:ext uri="{FF2B5EF4-FFF2-40B4-BE49-F238E27FC236}">
                <a16:creationId xmlns:a16="http://schemas.microsoft.com/office/drawing/2014/main" id="{24A9CB82-048B-9310-3FD1-49615F201417}"/>
              </a:ext>
            </a:extLst>
          </p:cNvPr>
          <p:cNvSpPr>
            <a:spLocks noGrp="1"/>
          </p:cNvSpPr>
          <p:nvPr>
            <p:ph type="ftr" sz="quarter" idx="10"/>
          </p:nvPr>
        </p:nvSpPr>
        <p:spPr/>
        <p:txBody>
          <a:bodyPr/>
          <a:lstStyle/>
          <a:p>
            <a:pPr lvl="0"/>
            <a:r>
              <a:rPr lang="es-US"/>
              <a:t>En estos ejemplos, se supone un salario inicial de $50,000, un aumento salarial anual del 2%, un período de acumulación de 40 años, una tasa de rendimiento promedio anual del 8% capitalizada mensualmente y una tasa de retiro anual del 4% después del período de acumulación. Estas son perspectivas de una fecha concreta y, como tales, no tienen en cuenta ningún crecimiento o pérdida durante la jubilación. Sin crecimiento o pérdida de la inversión durante la jubilación, una tasa de retiro anual del 4% podría agotar los ahorros de jubilación en 25 años. Los ejemplos se muestran solamente con fines ilustrativos y no reflejan los resultados de ninguna inversión en particular, los cuales pueden diferir, ni los impuestos que se puedan deber por las contribuciones con impuestos diferidos, incluida la tarifa adicional que es posible que deba pagar por retiros realizados antes de los 59 años y medio. La inversión con regularidad no asegura ganancias ni protege contra una pérdida en un mercado a la baja. Los inversionistas deben considerar si están dispuestos a seguir invirtiendo cuando bajen los precios de las acciones.</a:t>
            </a:r>
          </a:p>
        </p:txBody>
      </p:sp>
      <p:sp>
        <p:nvSpPr>
          <p:cNvPr id="6" name="TextBox 5">
            <a:extLst>
              <a:ext uri="{FF2B5EF4-FFF2-40B4-BE49-F238E27FC236}">
                <a16:creationId xmlns:a16="http://schemas.microsoft.com/office/drawing/2014/main" id="{1062EB75-1D90-D24D-86E4-8D3175FE0653}"/>
              </a:ext>
            </a:extLst>
          </p:cNvPr>
          <p:cNvSpPr txBox="1"/>
          <p:nvPr/>
        </p:nvSpPr>
        <p:spPr>
          <a:xfrm>
            <a:off x="1793631" y="6541477"/>
            <a:ext cx="65" cy="215444"/>
          </a:xfrm>
          <a:prstGeom prst="rect">
            <a:avLst/>
          </a:prstGeom>
          <a:ln w="12700">
            <a:miter lim="400000"/>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err="1">
              <a:ln>
                <a:noFill/>
              </a:ln>
              <a:solidFill>
                <a:srgbClr val="000000"/>
              </a:solidFill>
              <a:effectLst/>
              <a:uLnTx/>
              <a:uFillTx/>
              <a:latin typeface="Avenir Next LT Com Regular" panose="020B0503020202020204" pitchFamily="34" charset="0"/>
              <a:ea typeface="+mn-ea"/>
              <a:cs typeface="+mn-cs"/>
            </a:endParaRPr>
          </a:p>
        </p:txBody>
      </p:sp>
      <p:sp>
        <p:nvSpPr>
          <p:cNvPr id="29" name="TextBox 28">
            <a:extLst>
              <a:ext uri="{FF2B5EF4-FFF2-40B4-BE49-F238E27FC236}">
                <a16:creationId xmlns:a16="http://schemas.microsoft.com/office/drawing/2014/main" id="{919174FB-C7F6-CEBC-719B-0BACFB5D772F}"/>
              </a:ext>
            </a:extLst>
          </p:cNvPr>
          <p:cNvSpPr txBox="1"/>
          <p:nvPr/>
        </p:nvSpPr>
        <p:spPr>
          <a:xfrm>
            <a:off x="1450601" y="1035698"/>
            <a:ext cx="1600200"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dirty="0">
                <a:solidFill>
                  <a:srgbClr val="005F9E"/>
                </a:solidFill>
                <a:latin typeface="Avenir Next LT Com Regular" panose="020B0503020202020204" pitchFamily="34" charset="0"/>
              </a:rPr>
              <a:t>Sin aumentos</a:t>
            </a:r>
          </a:p>
        </p:txBody>
      </p:sp>
      <p:sp>
        <p:nvSpPr>
          <p:cNvPr id="31" name="TextBox 30">
            <a:extLst>
              <a:ext uri="{FF2B5EF4-FFF2-40B4-BE49-F238E27FC236}">
                <a16:creationId xmlns:a16="http://schemas.microsoft.com/office/drawing/2014/main" id="{9462D0BF-9EEB-7439-204E-D94528648BDA}"/>
              </a:ext>
            </a:extLst>
          </p:cNvPr>
          <p:cNvSpPr txBox="1"/>
          <p:nvPr/>
        </p:nvSpPr>
        <p:spPr>
          <a:xfrm>
            <a:off x="2806939" y="1441010"/>
            <a:ext cx="2926250" cy="492443"/>
          </a:xfrm>
          <a:prstGeom prst="rect">
            <a:avLst/>
          </a:prstGeom>
          <a:noFill/>
        </p:spPr>
        <p:txBody>
          <a:bodyPr wrap="square" lIns="0" tIns="0" rIns="0" bIns="0" rtlCol="0">
            <a:spAutoFit/>
          </a:bodyPr>
          <a:lstStyle/>
          <a:p>
            <a:pPr algn="l">
              <a:defRPr/>
            </a:pPr>
            <a:r>
              <a:rPr lang="es-US" sz="1600" b="1" dirty="0">
                <a:solidFill>
                  <a:schemeClr val="tx1"/>
                </a:solidFill>
                <a:latin typeface="Avenir Next LT Com Regular" panose="020B0503020202020204" pitchFamily="34" charset="0"/>
              </a:rPr>
              <a:t>Antonio </a:t>
            </a:r>
            <a:r>
              <a:rPr lang="es-US" sz="1600" dirty="0">
                <a:solidFill>
                  <a:schemeClr val="tx1"/>
                </a:solidFill>
              </a:rPr>
              <a:t>ahorra el 6% de su salario hasta su jubilación.</a:t>
            </a:r>
          </a:p>
        </p:txBody>
      </p:sp>
      <p:sp>
        <p:nvSpPr>
          <p:cNvPr id="32" name="TextBox 31">
            <a:extLst>
              <a:ext uri="{FF2B5EF4-FFF2-40B4-BE49-F238E27FC236}">
                <a16:creationId xmlns:a16="http://schemas.microsoft.com/office/drawing/2014/main" id="{9AB24AF9-802A-3F34-FF0C-3C777F2F1DD4}"/>
              </a:ext>
            </a:extLst>
          </p:cNvPr>
          <p:cNvSpPr txBox="1"/>
          <p:nvPr/>
        </p:nvSpPr>
        <p:spPr>
          <a:xfrm>
            <a:off x="1411472" y="3384461"/>
            <a:ext cx="245381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000" b="1" u="none" strike="noStrike" cap="none" normalizeH="0" baseline="0" noProof="0" dirty="0">
                <a:ln>
                  <a:noFill/>
                </a:ln>
                <a:solidFill>
                  <a:srgbClr val="005F9E"/>
                </a:solidFill>
                <a:uLnTx/>
                <a:uFillTx/>
                <a:latin typeface="Avenir Next LT Com Regular" panose="020B0503020202020204" pitchFamily="34" charset="0"/>
                <a:ea typeface="+mn-ea"/>
                <a:cs typeface="+mn-cs"/>
              </a:rPr>
              <a:t>Aumentos pequeños</a:t>
            </a:r>
          </a:p>
        </p:txBody>
      </p:sp>
      <p:sp>
        <p:nvSpPr>
          <p:cNvPr id="33" name="TextBox 32">
            <a:extLst>
              <a:ext uri="{FF2B5EF4-FFF2-40B4-BE49-F238E27FC236}">
                <a16:creationId xmlns:a16="http://schemas.microsoft.com/office/drawing/2014/main" id="{ED7CAF3F-3E32-3FE0-3195-882580EAE5E0}"/>
              </a:ext>
            </a:extLst>
          </p:cNvPr>
          <p:cNvSpPr txBox="1"/>
          <p:nvPr/>
        </p:nvSpPr>
        <p:spPr>
          <a:xfrm>
            <a:off x="2806939" y="3828479"/>
            <a:ext cx="3790399" cy="492443"/>
          </a:xfrm>
          <a:prstGeom prst="rect">
            <a:avLst/>
          </a:prstGeom>
          <a:noFill/>
        </p:spPr>
        <p:txBody>
          <a:bodyPr wrap="square" lIns="0" tIns="0" rIns="0" bIns="0" rtlCol="0" anchor="ctr">
            <a:spAutoFit/>
          </a:bodyPr>
          <a:lstStyle/>
          <a:p>
            <a:pPr lvl="0" algn="l">
              <a:defRPr/>
            </a:pPr>
            <a:r>
              <a:rPr lang="es-US" sz="1600" b="1" dirty="0">
                <a:solidFill>
                  <a:schemeClr val="tx1"/>
                </a:solidFill>
                <a:latin typeface="Avenir Next LT Com Regular" panose="020B0503020202020204" pitchFamily="34" charset="0"/>
              </a:rPr>
              <a:t>Sara</a:t>
            </a:r>
            <a:r>
              <a:rPr lang="es-US" sz="1600" dirty="0">
                <a:solidFill>
                  <a:schemeClr val="tx1"/>
                </a:solidFill>
              </a:rPr>
              <a:t> aumenta su 6% de contribución en un 1% cada año hasta que llegue al 12%.</a:t>
            </a:r>
          </a:p>
        </p:txBody>
      </p:sp>
      <p:sp>
        <p:nvSpPr>
          <p:cNvPr id="35" name="Rectangle 34">
            <a:extLst>
              <a:ext uri="{FF2B5EF4-FFF2-40B4-BE49-F238E27FC236}">
                <a16:creationId xmlns:a16="http://schemas.microsoft.com/office/drawing/2014/main" id="{295FDF77-160A-D223-251C-08584508CE9F}"/>
              </a:ext>
            </a:extLst>
          </p:cNvPr>
          <p:cNvSpPr/>
          <p:nvPr/>
        </p:nvSpPr>
        <p:spPr>
          <a:xfrm>
            <a:off x="2093404" y="2039757"/>
            <a:ext cx="4617199" cy="900000"/>
          </a:xfrm>
          <a:prstGeom prst="rect">
            <a:avLst/>
          </a:prstGeom>
          <a:solidFill>
            <a:srgbClr val="B5247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91440" bIns="91440" numCol="1" spcCol="38100" rtlCol="0" anchor="ctr">
            <a:noAutofit/>
          </a:bodyPr>
          <a:lstStyle/>
          <a:p>
            <a:pPr lvl="0" algn="ctr" defTabSz="457200" hangingPunct="0">
              <a:defRPr/>
            </a:pPr>
            <a:r>
              <a:rPr lang="es-US" sz="1600" b="1" dirty="0">
                <a:solidFill>
                  <a:srgbClr val="FFFFFF"/>
                </a:solidFill>
                <a:latin typeface="Avenir Next LT Com Regular" panose="020B0503020202020204" pitchFamily="34" charset="0"/>
                <a:ea typeface="+mn-ea"/>
                <a:cs typeface="+mn-cs"/>
                <a:sym typeface="Avenir Next LT Com Regular"/>
              </a:rPr>
              <a:t>$3,658/</a:t>
            </a:r>
            <a:r>
              <a:rPr kumimoji="0" lang="es-US" sz="16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mes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400" b="0"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Retiros de jubilación</a:t>
            </a:r>
          </a:p>
        </p:txBody>
      </p:sp>
      <p:sp>
        <p:nvSpPr>
          <p:cNvPr id="36" name="Rectangle 35">
            <a:extLst>
              <a:ext uri="{FF2B5EF4-FFF2-40B4-BE49-F238E27FC236}">
                <a16:creationId xmlns:a16="http://schemas.microsoft.com/office/drawing/2014/main" id="{2FE8FCC0-2002-90FE-73AF-28496183BA77}"/>
              </a:ext>
            </a:extLst>
          </p:cNvPr>
          <p:cNvSpPr/>
          <p:nvPr/>
        </p:nvSpPr>
        <p:spPr>
          <a:xfrm>
            <a:off x="2093403" y="4479714"/>
            <a:ext cx="8293614" cy="900000"/>
          </a:xfrm>
          <a:prstGeom prst="rect">
            <a:avLst/>
          </a:prstGeom>
          <a:solidFill>
            <a:srgbClr val="005F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91440" rIns="91440" bIns="91440" numCol="1" spcCol="38100" rtlCol="0" anchor="ctr">
            <a:noAutofit/>
          </a:bodyPr>
          <a:lstStyle/>
          <a:p>
            <a:pPr lvl="0" algn="ctr" defTabSz="457200" hangingPunct="0">
              <a:defRPr/>
            </a:pPr>
            <a:r>
              <a:rPr lang="es-US" sz="1600" b="1" dirty="0">
                <a:solidFill>
                  <a:srgbClr val="FFFFFF"/>
                </a:solidFill>
                <a:latin typeface="Avenir Next LT Com Regular" panose="020B0503020202020204" pitchFamily="34" charset="0"/>
                <a:ea typeface="+mn-ea"/>
                <a:cs typeface="+mn-cs"/>
                <a:sym typeface="Avenir Next LT Com Regular"/>
              </a:rPr>
              <a:t>$6,572/</a:t>
            </a:r>
            <a:r>
              <a:rPr kumimoji="0" lang="es-US" sz="16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mes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s-US" sz="1400" b="0"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Retiros de jubilación</a:t>
            </a:r>
          </a:p>
        </p:txBody>
      </p:sp>
      <p:cxnSp>
        <p:nvCxnSpPr>
          <p:cNvPr id="39" name="Straight Connector 38">
            <a:extLst>
              <a:ext uri="{FF2B5EF4-FFF2-40B4-BE49-F238E27FC236}">
                <a16:creationId xmlns:a16="http://schemas.microsoft.com/office/drawing/2014/main" id="{0D394FB3-7A00-FD2E-AF25-B144A5817ACE}"/>
              </a:ext>
            </a:extLst>
          </p:cNvPr>
          <p:cNvCxnSpPr>
            <a:cxnSpLocks noChangeAspect="1"/>
          </p:cNvCxnSpPr>
          <p:nvPr/>
        </p:nvCxnSpPr>
        <p:spPr>
          <a:xfrm>
            <a:off x="6715391" y="1698701"/>
            <a:ext cx="0" cy="2781013"/>
          </a:xfrm>
          <a:prstGeom prst="line">
            <a:avLst/>
          </a:prstGeom>
          <a:ln>
            <a:solidFill>
              <a:srgbClr val="ACA39A"/>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EF05E13-E4D5-900D-7E25-CF08BFB6ACC7}"/>
              </a:ext>
            </a:extLst>
          </p:cNvPr>
          <p:cNvCxnSpPr>
            <a:cxnSpLocks noChangeAspect="1"/>
          </p:cNvCxnSpPr>
          <p:nvPr/>
        </p:nvCxnSpPr>
        <p:spPr>
          <a:xfrm>
            <a:off x="10395715" y="1668654"/>
            <a:ext cx="0" cy="3347844"/>
          </a:xfrm>
          <a:prstGeom prst="line">
            <a:avLst/>
          </a:prstGeom>
          <a:ln>
            <a:solidFill>
              <a:srgbClr val="ACA39A"/>
            </a:solidFill>
            <a:prstDash val="dash"/>
          </a:ln>
        </p:spPr>
        <p:style>
          <a:lnRef idx="1">
            <a:schemeClr val="accent1"/>
          </a:lnRef>
          <a:fillRef idx="0">
            <a:schemeClr val="accent1"/>
          </a:fillRef>
          <a:effectRef idx="0">
            <a:schemeClr val="accent1"/>
          </a:effectRef>
          <a:fontRef idx="minor">
            <a:schemeClr val="tx1"/>
          </a:fontRef>
        </p:style>
      </p:cxnSp>
      <p:pic>
        <p:nvPicPr>
          <p:cNvPr id="46" name="Picture 4">
            <a:extLst>
              <a:ext uri="{FF2B5EF4-FFF2-40B4-BE49-F238E27FC236}">
                <a16:creationId xmlns:a16="http://schemas.microsoft.com/office/drawing/2014/main" id="{DE6EC02A-59DC-1CA2-E256-1F567A5BF9F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450486" y="1838546"/>
            <a:ext cx="1238400" cy="1238400"/>
          </a:xfrm>
          <a:prstGeom prst="ellipse">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49" name="Picture 2" descr="Portrait of Businesswoman in home office : Stock Photo">
            <a:extLst>
              <a:ext uri="{FF2B5EF4-FFF2-40B4-BE49-F238E27FC236}">
                <a16:creationId xmlns:a16="http://schemas.microsoft.com/office/drawing/2014/main" id="{46A4D489-4EC7-DF91-9613-C7E94C74F30C}"/>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454214" y="4284880"/>
            <a:ext cx="1238400" cy="1238400"/>
          </a:xfrm>
          <a:prstGeom prst="ellipse">
            <a:avLst/>
          </a:prstGeom>
          <a:noFill/>
          <a:ln w="25400">
            <a:solidFill>
              <a:schemeClr val="bg1"/>
            </a:solidFill>
          </a:ln>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04E8B451-C961-3104-2182-22BD0DA9C6A7}"/>
              </a:ext>
            </a:extLst>
          </p:cNvPr>
          <p:cNvCxnSpPr>
            <a:cxnSpLocks/>
          </p:cNvCxnSpPr>
          <p:nvPr/>
        </p:nvCxnSpPr>
        <p:spPr>
          <a:xfrm>
            <a:off x="6722178" y="3019850"/>
            <a:ext cx="3705485" cy="0"/>
          </a:xfrm>
          <a:prstGeom prst="straightConnector1">
            <a:avLst/>
          </a:prstGeom>
          <a:noFill/>
          <a:ln w="9525" cap="flat">
            <a:solidFill>
              <a:srgbClr val="00AEA9"/>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25" name="TextBox 24">
            <a:extLst>
              <a:ext uri="{FF2B5EF4-FFF2-40B4-BE49-F238E27FC236}">
                <a16:creationId xmlns:a16="http://schemas.microsoft.com/office/drawing/2014/main" id="{93FA7D37-5202-6429-183D-3DE344988B4F}"/>
              </a:ext>
            </a:extLst>
          </p:cNvPr>
          <p:cNvSpPr txBox="1"/>
          <p:nvPr/>
        </p:nvSpPr>
        <p:spPr>
          <a:xfrm>
            <a:off x="7510939" y="2362938"/>
            <a:ext cx="2102801" cy="1337253"/>
          </a:xfrm>
          <a:prstGeom prst="rect">
            <a:avLst/>
          </a:prstGeom>
          <a:solidFill>
            <a:srgbClr val="00AEA9"/>
          </a:solidFill>
        </p:spPr>
        <p:txBody>
          <a:bodyPr wrap="square" lIns="144000" tIns="144000" rIns="144000" bIns="144000" rtlCol="0">
            <a:spAutoFit/>
          </a:bodyPr>
          <a:lstStyle/>
          <a:p>
            <a:pPr lvl="0" defTabSz="914400" hangingPunct="1">
              <a:defRPr/>
            </a:pPr>
            <a:r>
              <a:rPr lang="es-US" sz="2800" b="1" dirty="0">
                <a:solidFill>
                  <a:schemeClr val="bg1"/>
                </a:solidFill>
                <a:latin typeface="Avenir Next LT Com Regular" panose="020B0503020202020204" pitchFamily="34" charset="0"/>
                <a:ea typeface="+mn-ea"/>
                <a:cs typeface="+mn-cs"/>
              </a:rPr>
              <a:t>$2,914</a:t>
            </a:r>
            <a:br>
              <a:rPr lang="es-US" sz="2800" b="1" dirty="0">
                <a:solidFill>
                  <a:schemeClr val="bg1"/>
                </a:solidFill>
                <a:latin typeface="Avenir Next LT Com Regular" panose="020B0503020202020204" pitchFamily="34" charset="0"/>
                <a:ea typeface="+mn-ea"/>
                <a:cs typeface="+mn-cs"/>
              </a:rPr>
            </a:br>
            <a:r>
              <a:rPr lang="es-US" sz="2400" b="1" dirty="0">
                <a:solidFill>
                  <a:schemeClr val="bg1"/>
                </a:solidFill>
                <a:latin typeface="Avenir Next LT Com Regular" panose="020B0503020202020204" pitchFamily="34" charset="0"/>
                <a:ea typeface="+mn-ea"/>
                <a:cs typeface="+mn-cs"/>
              </a:rPr>
              <a:t>al mes</a:t>
            </a:r>
          </a:p>
          <a:p>
            <a:pPr lvl="0" defTabSz="914400" hangingPunct="1">
              <a:defRPr/>
            </a:pPr>
            <a:r>
              <a:rPr lang="es-US" sz="1400" dirty="0">
                <a:solidFill>
                  <a:schemeClr val="bg1"/>
                </a:solidFill>
                <a:latin typeface="Avenir Next LT Com Regular" panose="020B0503020202020204" pitchFamily="34" charset="0"/>
                <a:ea typeface="+mn-ea"/>
                <a:cs typeface="+mn-cs"/>
              </a:rPr>
              <a:t>diferencia</a:t>
            </a:r>
          </a:p>
        </p:txBody>
      </p:sp>
      <p:sp>
        <p:nvSpPr>
          <p:cNvPr id="38" name="Slide Number">
            <a:extLst>
              <a:ext uri="{FF2B5EF4-FFF2-40B4-BE49-F238E27FC236}">
                <a16:creationId xmlns:a16="http://schemas.microsoft.com/office/drawing/2014/main" id="{3F57BC92-E0AA-2E55-3D3A-9A07B23BF8F2}"/>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ym typeface="Avenir Next LT Com Regular"/>
              </a:rPr>
              <a:pPr lvl="0"/>
              <a:t>7</a:t>
            </a:fld>
            <a:endParaRPr lang="en-US" noProof="0">
              <a:sym typeface="Avenir Next LT Com Regular"/>
            </a:endParaRPr>
          </a:p>
        </p:txBody>
      </p:sp>
    </p:spTree>
    <p:custDataLst>
      <p:tags r:id="rId1"/>
    </p:custDataLst>
    <p:extLst>
      <p:ext uri="{BB962C8B-B14F-4D97-AF65-F5344CB8AC3E}">
        <p14:creationId xmlns:p14="http://schemas.microsoft.com/office/powerpoint/2010/main" val="338145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181CB2-3C72-B1E4-26D0-74D6D7F531AD}"/>
              </a:ext>
            </a:extLst>
          </p:cNvPr>
          <p:cNvSpPr/>
          <p:nvPr/>
        </p:nvSpPr>
        <p:spPr>
          <a:xfrm>
            <a:off x="0" y="0"/>
            <a:ext cx="12192000" cy="6858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sp>
        <p:nvSpPr>
          <p:cNvPr id="11" name="Slide Number Placeholder 3">
            <a:extLst>
              <a:ext uri="{FF2B5EF4-FFF2-40B4-BE49-F238E27FC236}">
                <a16:creationId xmlns:a16="http://schemas.microsoft.com/office/drawing/2014/main" id="{C53D41F6-DF1C-7147-9EFF-1BE0AB900154}"/>
              </a:ext>
            </a:extLst>
          </p:cNvPr>
          <p:cNvSpPr>
            <a:spLocks noGrp="1"/>
          </p:cNvSpPr>
          <p:nvPr>
            <p:ph type="sldNum" sz="quarter" idx="11"/>
          </p:nvPr>
        </p:nvSpPr>
        <p:spPr/>
        <p:txBody>
          <a:bodyPr/>
          <a:lstStyle/>
          <a:p>
            <a:pPr lvl="0"/>
            <a:fld id="{86CB4B4D-7CA3-9044-876B-883B54F8677D}" type="slidenum">
              <a:rPr lang="en-US" noProof="0" smtClean="0"/>
              <a:pPr lvl="0"/>
              <a:t>8</a:t>
            </a:fld>
            <a:endParaRPr lang="en-US" noProof="0"/>
          </a:p>
        </p:txBody>
      </p:sp>
      <p:sp>
        <p:nvSpPr>
          <p:cNvPr id="25" name="Freeform 24">
            <a:extLst>
              <a:ext uri="{FF2B5EF4-FFF2-40B4-BE49-F238E27FC236}">
                <a16:creationId xmlns:a16="http://schemas.microsoft.com/office/drawing/2014/main" id="{2C79F59B-CCBA-7BB4-C084-1280A1C7C513}"/>
              </a:ext>
            </a:extLst>
          </p:cNvPr>
          <p:cNvSpPr/>
          <p:nvPr/>
        </p:nvSpPr>
        <p:spPr>
          <a:xfrm>
            <a:off x="3807097" y="2862559"/>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latin typeface="Avenir Next LT Com Regular" panose="020B0503020202020204" pitchFamily="34" charset="0"/>
            </a:endParaRPr>
          </a:p>
        </p:txBody>
      </p:sp>
      <p:sp>
        <p:nvSpPr>
          <p:cNvPr id="27" name="Freeform 26">
            <a:extLst>
              <a:ext uri="{FF2B5EF4-FFF2-40B4-BE49-F238E27FC236}">
                <a16:creationId xmlns:a16="http://schemas.microsoft.com/office/drawing/2014/main" id="{9096D7FB-A67D-DEEA-1569-BE800DB4E536}"/>
              </a:ext>
            </a:extLst>
          </p:cNvPr>
          <p:cNvSpPr/>
          <p:nvPr/>
        </p:nvSpPr>
        <p:spPr>
          <a:xfrm>
            <a:off x="8179228" y="843076"/>
            <a:ext cx="360140" cy="1329903"/>
          </a:xfrm>
          <a:custGeom>
            <a:avLst/>
            <a:gdLst>
              <a:gd name="connsiteX0" fmla="*/ 0 w 360140"/>
              <a:gd name="connsiteY0" fmla="*/ 0 h 1329903"/>
              <a:gd name="connsiteX1" fmla="*/ 360140 w 360140"/>
              <a:gd name="connsiteY1" fmla="*/ 0 h 1329903"/>
              <a:gd name="connsiteX2" fmla="*/ 360140 w 360140"/>
              <a:gd name="connsiteY2" fmla="*/ 1329903 h 1329903"/>
              <a:gd name="connsiteX3" fmla="*/ 0 w 360140"/>
              <a:gd name="connsiteY3" fmla="*/ 1329903 h 1329903"/>
              <a:gd name="connsiteX4" fmla="*/ 0 w 360140"/>
              <a:gd name="connsiteY4" fmla="*/ 0 h 132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329903">
                <a:moveTo>
                  <a:pt x="0" y="0"/>
                </a:moveTo>
                <a:lnTo>
                  <a:pt x="360140" y="0"/>
                </a:lnTo>
                <a:lnTo>
                  <a:pt x="360140" y="1329903"/>
                </a:lnTo>
                <a:lnTo>
                  <a:pt x="0" y="13299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1430" rIns="22860" bIns="11430" numCol="1" spcCol="1270" anchor="ctr" anchorCtr="0">
            <a:noAutofit/>
          </a:bodyPr>
          <a:lstStyle/>
          <a:p>
            <a:pPr marL="0" lvl="0" indent="0" algn="l" defTabSz="400050">
              <a:lnSpc>
                <a:spcPct val="90000"/>
              </a:lnSpc>
              <a:spcBef>
                <a:spcPct val="0"/>
              </a:spcBef>
              <a:spcAft>
                <a:spcPct val="35000"/>
              </a:spcAft>
              <a:buNone/>
            </a:pPr>
            <a:endParaRPr lang="en-GB" sz="900" kern="1200" dirty="0">
              <a:latin typeface="Avenir Next LT Com Regular" panose="020B0503020202020204" pitchFamily="34" charset="0"/>
            </a:endParaRPr>
          </a:p>
        </p:txBody>
      </p:sp>
      <p:sp>
        <p:nvSpPr>
          <p:cNvPr id="14" name="© The Capital Group Companies, Inc.">
            <a:extLst>
              <a:ext uri="{FF2B5EF4-FFF2-40B4-BE49-F238E27FC236}">
                <a16:creationId xmlns:a16="http://schemas.microsoft.com/office/drawing/2014/main" id="{7FEC2BEC-DBC7-A610-1E98-8F1EF22F716E}"/>
              </a:ext>
            </a:extLst>
          </p:cNvPr>
          <p:cNvSpPr txBox="1"/>
          <p:nvPr/>
        </p:nvSpPr>
        <p:spPr>
          <a:xfrm>
            <a:off x="575974" y="6444224"/>
            <a:ext cx="3764280" cy="12650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s-US" dirty="0">
                <a:solidFill>
                  <a:schemeClr val="tx1"/>
                </a:solidFill>
                <a:latin typeface="Avenir Next LT Com Regular" panose="020B0503020202020204" pitchFamily="34" charset="0"/>
              </a:rPr>
              <a:t>© 202</a:t>
            </a:r>
            <a:r>
              <a:rPr lang="pl-PL" dirty="0">
                <a:solidFill>
                  <a:schemeClr val="tx1"/>
                </a:solidFill>
                <a:latin typeface="Avenir Next LT Com Regular" panose="020B0503020202020204" pitchFamily="34" charset="0"/>
              </a:rPr>
              <a:t>4</a:t>
            </a:r>
            <a:r>
              <a:rPr lang="es-US" dirty="0">
                <a:solidFill>
                  <a:schemeClr val="tx1"/>
                </a:solidFill>
                <a:latin typeface="Avenir Next LT Com Regular" panose="020B0503020202020204" pitchFamily="34" charset="0"/>
              </a:rPr>
              <a:t> Capital </a:t>
            </a:r>
            <a:r>
              <a:rPr lang="es-US" dirty="0" err="1">
                <a:solidFill>
                  <a:schemeClr val="tx1"/>
                </a:solidFill>
                <a:latin typeface="Avenir Next LT Com Regular" panose="020B0503020202020204" pitchFamily="34" charset="0"/>
              </a:rPr>
              <a:t>Group</a:t>
            </a:r>
            <a:r>
              <a:rPr lang="es-US" dirty="0">
                <a:solidFill>
                  <a:schemeClr val="tx1"/>
                </a:solidFill>
                <a:latin typeface="Avenir Next LT Com Regular" panose="020B0503020202020204" pitchFamily="34" charset="0"/>
              </a:rPr>
              <a:t>. Todos los derechos reservados.</a:t>
            </a:r>
          </a:p>
        </p:txBody>
      </p:sp>
      <p:sp>
        <p:nvSpPr>
          <p:cNvPr id="4" name="Title 3">
            <a:extLst>
              <a:ext uri="{FF2B5EF4-FFF2-40B4-BE49-F238E27FC236}">
                <a16:creationId xmlns:a16="http://schemas.microsoft.com/office/drawing/2014/main" id="{EAF13F32-BF9E-966A-5FDE-6F6AE279A575}"/>
              </a:ext>
            </a:extLst>
          </p:cNvPr>
          <p:cNvSpPr>
            <a:spLocks noGrp="1"/>
          </p:cNvSpPr>
          <p:nvPr>
            <p:ph type="title"/>
          </p:nvPr>
        </p:nvSpPr>
        <p:spPr>
          <a:xfrm>
            <a:off x="571498" y="163285"/>
            <a:ext cx="5524502" cy="786480"/>
          </a:xfrm>
        </p:spPr>
        <p:txBody>
          <a:bodyPr/>
          <a:lstStyle/>
          <a:p>
            <a:r>
              <a:rPr lang="es-US">
                <a:solidFill>
                  <a:srgbClr val="0A3265"/>
                </a:solidFill>
              </a:rPr>
              <a:t>Aproveche los beneficios fiscales</a:t>
            </a:r>
          </a:p>
        </p:txBody>
      </p:sp>
      <p:sp>
        <p:nvSpPr>
          <p:cNvPr id="13" name="TextBox 12">
            <a:extLst>
              <a:ext uri="{FF2B5EF4-FFF2-40B4-BE49-F238E27FC236}">
                <a16:creationId xmlns:a16="http://schemas.microsoft.com/office/drawing/2014/main" id="{26FB21FC-AAEA-9DB1-8135-1B2C69CC1D9E}"/>
              </a:ext>
            </a:extLst>
          </p:cNvPr>
          <p:cNvSpPr txBox="1"/>
          <p:nvPr/>
        </p:nvSpPr>
        <p:spPr>
          <a:xfrm>
            <a:off x="571497" y="3715694"/>
            <a:ext cx="11048941" cy="2492990"/>
          </a:xfrm>
          <a:prstGeom prst="rect">
            <a:avLst/>
          </a:prstGeom>
          <a:ln w="12700">
            <a:miter lim="400000"/>
          </a:ln>
        </p:spPr>
        <p:txBody>
          <a:bodyPr wrap="square" lIns="0" tIns="0" rIns="0" bIns="0" rtlCol="0">
            <a:spAutoFit/>
          </a:bodyPr>
          <a:lstStyle/>
          <a:p>
            <a:pPr lvl="0">
              <a:spcAft>
                <a:spcPts val="3600"/>
              </a:spcAft>
              <a:defRPr/>
            </a:pPr>
            <a:r>
              <a:rPr lang="es-US" sz="2800" dirty="0">
                <a:solidFill>
                  <a:srgbClr val="0A3265"/>
                </a:solidFill>
                <a:latin typeface="Avenir Next LT Com Regular" panose="020B0503020202020204" pitchFamily="34" charset="0"/>
              </a:rPr>
              <a:t>Las contribuciones reducen su ingreso sujeto a impuestos, </a:t>
            </a:r>
            <a:br>
              <a:rPr lang="es-US" sz="2800" dirty="0">
                <a:solidFill>
                  <a:srgbClr val="0A3265"/>
                </a:solidFill>
                <a:latin typeface="Avenir Next LT Com Regular" panose="020B0503020202020204" pitchFamily="34" charset="0"/>
              </a:rPr>
            </a:br>
            <a:r>
              <a:rPr lang="es-US" sz="2800" dirty="0">
                <a:solidFill>
                  <a:srgbClr val="0A3265"/>
                </a:solidFill>
                <a:latin typeface="Avenir Next LT Com Regular" panose="020B0503020202020204" pitchFamily="34" charset="0"/>
              </a:rPr>
              <a:t>por lo que pagaría menos impuestos.</a:t>
            </a:r>
          </a:p>
          <a:p>
            <a:pPr lvl="0">
              <a:spcBef>
                <a:spcPts val="1200"/>
              </a:spcBef>
              <a:spcAft>
                <a:spcPts val="2400"/>
              </a:spcAft>
              <a:defRPr/>
            </a:pPr>
            <a:r>
              <a:rPr lang="es-US" sz="2400" b="1" dirty="0">
                <a:solidFill>
                  <a:srgbClr val="0A3265"/>
                </a:solidFill>
                <a:latin typeface="Avenir Next LT Com Regular" panose="020B0503020202020204" pitchFamily="34" charset="0"/>
              </a:rPr>
              <a:t>Esto significa que ahorrar no le costará tanto.</a:t>
            </a:r>
          </a:p>
          <a:p>
            <a:endParaRPr lang="en-US" sz="2200" b="1" dirty="0" err="1">
              <a:solidFill>
                <a:srgbClr val="0A3265"/>
              </a:solidFill>
              <a:latin typeface="Avenir Next LT Com Regular" panose="020B0503020202020204" pitchFamily="34" charset="0"/>
            </a:endParaRPr>
          </a:p>
        </p:txBody>
      </p:sp>
      <p:cxnSp>
        <p:nvCxnSpPr>
          <p:cNvPr id="12" name="Straight Connector 11">
            <a:extLst>
              <a:ext uri="{FF2B5EF4-FFF2-40B4-BE49-F238E27FC236}">
                <a16:creationId xmlns:a16="http://schemas.microsoft.com/office/drawing/2014/main" id="{7F682EDE-3A8A-1B09-9A0E-F03220727E66}"/>
              </a:ext>
            </a:extLst>
          </p:cNvPr>
          <p:cNvCxnSpPr>
            <a:cxnSpLocks/>
          </p:cNvCxnSpPr>
          <p:nvPr/>
        </p:nvCxnSpPr>
        <p:spPr>
          <a:xfrm>
            <a:off x="1404167" y="4911639"/>
            <a:ext cx="9383666" cy="0"/>
          </a:xfrm>
          <a:prstGeom prst="line">
            <a:avLst/>
          </a:prstGeom>
          <a:noFill/>
          <a:ln w="31750" cap="flat">
            <a:solidFill>
              <a:srgbClr val="7BD0E2"/>
            </a:solidFill>
            <a:prstDash val="solid"/>
            <a:miter lim="400000"/>
            <a:headEnd type="none"/>
            <a:tailEnd type="none"/>
          </a:ln>
          <a:effectLst/>
          <a:sp3d/>
        </p:spPr>
        <p:style>
          <a:lnRef idx="0">
            <a:scrgbClr r="0" g="0" b="0"/>
          </a:lnRef>
          <a:fillRef idx="0">
            <a:scrgbClr r="0" g="0" b="0"/>
          </a:fillRef>
          <a:effectRef idx="0">
            <a:scrgbClr r="0" g="0" b="0"/>
          </a:effectRef>
          <a:fontRef idx="none"/>
        </p:style>
      </p:cxnSp>
      <p:sp>
        <p:nvSpPr>
          <p:cNvPr id="5" name="Oval 4">
            <a:extLst>
              <a:ext uri="{FF2B5EF4-FFF2-40B4-BE49-F238E27FC236}">
                <a16:creationId xmlns:a16="http://schemas.microsoft.com/office/drawing/2014/main" id="{8E96587E-8D6D-6512-1DE9-AE44C3AE1365}"/>
              </a:ext>
            </a:extLst>
          </p:cNvPr>
          <p:cNvSpPr/>
          <p:nvPr/>
        </p:nvSpPr>
        <p:spPr>
          <a:xfrm>
            <a:off x="4867107" y="1339028"/>
            <a:ext cx="2159244" cy="2159244"/>
          </a:xfrm>
          <a:prstGeom prst="ellipse">
            <a:avLst/>
          </a:prstGeom>
          <a:solidFill>
            <a:schemeClr val="bg1"/>
          </a:solidFill>
          <a:ln w="38100" cap="flat">
            <a:solidFill>
              <a:srgbClr val="0A326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 Next LT Com Regular" panose="020B0503020202020204" pitchFamily="34" charset="0"/>
              <a:sym typeface="Avenir Next LT Com Regular"/>
            </a:endParaRPr>
          </a:p>
        </p:txBody>
      </p:sp>
      <p:pic>
        <p:nvPicPr>
          <p:cNvPr id="3" name="Picture 2">
            <a:extLst>
              <a:ext uri="{FF2B5EF4-FFF2-40B4-BE49-F238E27FC236}">
                <a16:creationId xmlns:a16="http://schemas.microsoft.com/office/drawing/2014/main" id="{C41D1675-5483-BF4E-09B5-19C3D5DC32C3}"/>
              </a:ext>
            </a:extLst>
          </p:cNvPr>
          <p:cNvPicPr>
            <a:picLocks noChangeAspect="1"/>
          </p:cNvPicPr>
          <p:nvPr/>
        </p:nvPicPr>
        <p:blipFill>
          <a:blip r:embed="rId4"/>
          <a:stretch>
            <a:fillRect/>
          </a:stretch>
        </p:blipFill>
        <p:spPr>
          <a:xfrm>
            <a:off x="5194980" y="1662779"/>
            <a:ext cx="1477373" cy="1588873"/>
          </a:xfrm>
          <a:prstGeom prst="rect">
            <a:avLst/>
          </a:prstGeom>
        </p:spPr>
      </p:pic>
    </p:spTree>
    <p:custDataLst>
      <p:tags r:id="rId1"/>
    </p:custDataLst>
    <p:extLst>
      <p:ext uri="{BB962C8B-B14F-4D97-AF65-F5344CB8AC3E}">
        <p14:creationId xmlns:p14="http://schemas.microsoft.com/office/powerpoint/2010/main" val="53502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CA79CAC-DAAE-46DD-62D5-429F34D8FC18}"/>
              </a:ext>
            </a:extLst>
          </p:cNvPr>
          <p:cNvSpPr>
            <a:spLocks noGrp="1"/>
          </p:cNvSpPr>
          <p:nvPr>
            <p:ph type="title"/>
          </p:nvPr>
        </p:nvSpPr>
        <p:spPr/>
        <p:txBody>
          <a:bodyPr/>
          <a:lstStyle/>
          <a:p>
            <a:r>
              <a:rPr lang="es-US" dirty="0">
                <a:solidFill>
                  <a:srgbClr val="0A3266"/>
                </a:solidFill>
              </a:rPr>
              <a:t>Considere dos opciones para contribuir a su plan</a:t>
            </a:r>
          </a:p>
        </p:txBody>
      </p:sp>
      <p:sp>
        <p:nvSpPr>
          <p:cNvPr id="13" name="Footer Placeholder 2">
            <a:extLst>
              <a:ext uri="{FF2B5EF4-FFF2-40B4-BE49-F238E27FC236}">
                <a16:creationId xmlns:a16="http://schemas.microsoft.com/office/drawing/2014/main" id="{3C455425-CEF5-5644-ABD6-9FF5B635B456}"/>
              </a:ext>
            </a:extLst>
          </p:cNvPr>
          <p:cNvSpPr>
            <a:spLocks noGrp="1"/>
          </p:cNvSpPr>
          <p:nvPr>
            <p:ph type="ftr" sz="quarter" idx="10"/>
          </p:nvPr>
        </p:nvSpPr>
        <p:spPr/>
        <p:txBody>
          <a:bodyPr/>
          <a:lstStyle/>
          <a:p>
            <a:pPr marL="0" marR="0" lvl="0" indent="0" algn="l" defTabSz="228600" rtl="0" eaLnBrk="1" fontAlgn="auto" latinLnBrk="0" hangingPunct="0">
              <a:lnSpc>
                <a:spcPct val="100000"/>
              </a:lnSpc>
              <a:spcBef>
                <a:spcPts val="0"/>
              </a:spcBef>
              <a:spcAft>
                <a:spcPts val="300"/>
              </a:spcAft>
              <a:buClrTx/>
              <a:buSzTx/>
              <a:buFontTx/>
              <a:buNone/>
              <a:tabLst/>
              <a:defRPr/>
            </a:pPr>
            <a:r>
              <a:rPr kumimoji="0" lang="es-US" sz="800" b="0" i="0" u="none" strike="noStrike" cap="none" normalizeH="0" baseline="0" noProof="0" dirty="0">
                <a:ln>
                  <a:noFill/>
                </a:ln>
                <a:solidFill>
                  <a:schemeClr val="tx1"/>
                </a:solidFill>
                <a:uLnTx/>
                <a:uFillTx/>
                <a:sym typeface="Avenir Next LT Com Regular"/>
              </a:rPr>
              <a:t>Supone un período de acumulación de 40 años y una tasa tributaria base del 25%. Todos los ejemplos hipotéticos suponen una tasa de rendimiento anual media del 8% capitalizada mensualmente y una tasa de retiro anual del 4% después del período de acumulación. Estas son perspectivas de una fecha concreta y, como tales, no tienen en cuenta ningún crecimiento o pérdida durante la jubilación. Sin crecimiento o pérdida de la inversión durante la jubilación, una tasa de retiro anual del 4% podría agotar los ahorros de jubilación en 25 años. Los ejemplos se muestran solamente con fines ilustrativos y no reflejan los resultados de una inversión en particular, los cuales fluctúan según las condiciones del mercado, o los impuestos que se puedan deber en las aportaciones con impuestos diferidos, incluida la multa del 10% por retiros realizados antes de los 59½ años de edad. La inversión con regularidad no asegura ganancias ni protege contra una pérdida en un mercado a la baja.</a:t>
            </a:r>
          </a:p>
        </p:txBody>
      </p:sp>
      <p:sp>
        <p:nvSpPr>
          <p:cNvPr id="12" name="TextBox 11">
            <a:extLst>
              <a:ext uri="{FF2B5EF4-FFF2-40B4-BE49-F238E27FC236}">
                <a16:creationId xmlns:a16="http://schemas.microsoft.com/office/drawing/2014/main" id="{8946DCE1-A110-7F41-AC20-8096259E5239}"/>
              </a:ext>
            </a:extLst>
          </p:cNvPr>
          <p:cNvSpPr txBox="1"/>
          <p:nvPr/>
        </p:nvSpPr>
        <p:spPr>
          <a:xfrm>
            <a:off x="4590289" y="4775491"/>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4" name="TextBox 3">
            <a:extLst>
              <a:ext uri="{FF2B5EF4-FFF2-40B4-BE49-F238E27FC236}">
                <a16:creationId xmlns:a16="http://schemas.microsoft.com/office/drawing/2014/main" id="{CBA461A1-2439-9049-9313-BD267BBCF240}"/>
              </a:ext>
            </a:extLst>
          </p:cNvPr>
          <p:cNvSpPr txBox="1"/>
          <p:nvPr/>
        </p:nvSpPr>
        <p:spPr>
          <a:xfrm>
            <a:off x="6225205" y="4707194"/>
            <a:ext cx="65" cy="215444"/>
          </a:xfrm>
          <a:prstGeom prst="rect">
            <a:avLst/>
          </a:prstGeom>
          <a:ln w="12700">
            <a:miter lim="400000"/>
          </a:ln>
        </p:spPr>
        <p:txBody>
          <a:bodyPr wrap="none" lIns="0" tIns="0" rIns="0" bIns="0" rtlCol="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dirty="0" err="1">
              <a:ln>
                <a:noFill/>
              </a:ln>
              <a:solidFill>
                <a:srgbClr val="000000"/>
              </a:solidFill>
              <a:effectLst/>
              <a:uLnTx/>
              <a:uFillTx/>
              <a:latin typeface="Avenir Next LT Com Regular" panose="020B0503020202020204" pitchFamily="34" charset="0"/>
              <a:sym typeface="Avenir Next LT Com Regular"/>
            </a:endParaRPr>
          </a:p>
        </p:txBody>
      </p:sp>
      <p:sp>
        <p:nvSpPr>
          <p:cNvPr id="19" name="TextBox 18">
            <a:extLst>
              <a:ext uri="{FF2B5EF4-FFF2-40B4-BE49-F238E27FC236}">
                <a16:creationId xmlns:a16="http://schemas.microsoft.com/office/drawing/2014/main" id="{2984BF44-B1F2-21B4-B331-AFFA4F4D649C}"/>
              </a:ext>
            </a:extLst>
          </p:cNvPr>
          <p:cNvSpPr txBox="1"/>
          <p:nvPr/>
        </p:nvSpPr>
        <p:spPr>
          <a:xfrm>
            <a:off x="4590289" y="1367846"/>
            <a:ext cx="6936652" cy="400110"/>
          </a:xfrm>
          <a:prstGeom prst="rect">
            <a:avLst/>
          </a:prstGeom>
          <a:noFill/>
          <a:ln w="12700">
            <a:miter lim="400000"/>
          </a:ln>
        </p:spPr>
        <p:txBody>
          <a:bodyPr wrap="square">
            <a:spAutoFit/>
          </a:bodyPr>
          <a:lstStyle/>
          <a:p>
            <a:r>
              <a:rPr lang="es-US" sz="2000" b="1" dirty="0">
                <a:solidFill>
                  <a:srgbClr val="005F9E"/>
                </a:solidFill>
                <a:latin typeface="Avenir Next LT Com Regular" panose="020B0503020202020204" pitchFamily="34" charset="0"/>
              </a:rPr>
              <a:t>Retiros de jubilación mensuales (después de 40 años)</a:t>
            </a:r>
          </a:p>
        </p:txBody>
      </p:sp>
      <p:sp>
        <p:nvSpPr>
          <p:cNvPr id="33" name="TextBox 32">
            <a:extLst>
              <a:ext uri="{FF2B5EF4-FFF2-40B4-BE49-F238E27FC236}">
                <a16:creationId xmlns:a16="http://schemas.microsoft.com/office/drawing/2014/main" id="{C0A81317-534C-566E-59E6-4950D8757DE1}"/>
              </a:ext>
            </a:extLst>
          </p:cNvPr>
          <p:cNvSpPr txBox="1"/>
          <p:nvPr/>
        </p:nvSpPr>
        <p:spPr>
          <a:xfrm>
            <a:off x="3587691" y="6208290"/>
            <a:ext cx="1266092" cy="338554"/>
          </a:xfrm>
          <a:prstGeom prst="rect">
            <a:avLst/>
          </a:prstGeom>
          <a:noFill/>
          <a:ln w="12700">
            <a:miter lim="400000"/>
          </a:ln>
        </p:spPr>
        <p:txBody>
          <a:bodyPr wrap="square">
            <a:spAutoFit/>
          </a:bodyPr>
          <a:lstStyle/>
          <a:p>
            <a:r>
              <a:rPr lang="es-US" sz="1600" b="1" dirty="0">
                <a:solidFill>
                  <a:schemeClr val="bg1"/>
                </a:solidFill>
                <a:latin typeface="Avenir Next LT Com Regular" panose="020B0503020202020204" pitchFamily="34" charset="0"/>
              </a:rPr>
              <a:t>$3,514</a:t>
            </a:r>
          </a:p>
        </p:txBody>
      </p:sp>
      <p:sp>
        <p:nvSpPr>
          <p:cNvPr id="34" name="TextBox 33">
            <a:extLst>
              <a:ext uri="{FF2B5EF4-FFF2-40B4-BE49-F238E27FC236}">
                <a16:creationId xmlns:a16="http://schemas.microsoft.com/office/drawing/2014/main" id="{2BEAE41E-C472-D5EF-6460-BF2F9DF341FA}"/>
              </a:ext>
            </a:extLst>
          </p:cNvPr>
          <p:cNvSpPr txBox="1"/>
          <p:nvPr/>
        </p:nvSpPr>
        <p:spPr>
          <a:xfrm>
            <a:off x="6421745" y="6208290"/>
            <a:ext cx="1266092" cy="338554"/>
          </a:xfrm>
          <a:prstGeom prst="rect">
            <a:avLst/>
          </a:prstGeom>
          <a:noFill/>
          <a:ln w="12700">
            <a:miter lim="400000"/>
          </a:ln>
        </p:spPr>
        <p:txBody>
          <a:bodyPr wrap="square">
            <a:spAutoFit/>
          </a:bodyPr>
          <a:lstStyle/>
          <a:p>
            <a:r>
              <a:rPr lang="es-US" sz="1600" b="1" dirty="0">
                <a:solidFill>
                  <a:schemeClr val="bg1"/>
                </a:solidFill>
                <a:latin typeface="Avenir Next LT Com Regular" panose="020B0503020202020204" pitchFamily="34" charset="0"/>
              </a:rPr>
              <a:t>$3,514</a:t>
            </a:r>
          </a:p>
        </p:txBody>
      </p:sp>
      <p:sp>
        <p:nvSpPr>
          <p:cNvPr id="35" name="TextBox 34">
            <a:extLst>
              <a:ext uri="{FF2B5EF4-FFF2-40B4-BE49-F238E27FC236}">
                <a16:creationId xmlns:a16="http://schemas.microsoft.com/office/drawing/2014/main" id="{49943947-24C1-714E-1EE5-58E624BD9C17}"/>
              </a:ext>
            </a:extLst>
          </p:cNvPr>
          <p:cNvSpPr txBox="1"/>
          <p:nvPr/>
        </p:nvSpPr>
        <p:spPr>
          <a:xfrm>
            <a:off x="9264591" y="6208290"/>
            <a:ext cx="1266092" cy="338554"/>
          </a:xfrm>
          <a:prstGeom prst="rect">
            <a:avLst/>
          </a:prstGeom>
          <a:noFill/>
          <a:ln w="12700">
            <a:miter lim="400000"/>
          </a:ln>
        </p:spPr>
        <p:txBody>
          <a:bodyPr wrap="square">
            <a:spAutoFit/>
          </a:bodyPr>
          <a:lstStyle/>
          <a:p>
            <a:r>
              <a:rPr lang="es-US" sz="1600" b="1" dirty="0">
                <a:solidFill>
                  <a:schemeClr val="bg1"/>
                </a:solidFill>
                <a:latin typeface="Avenir Next LT Com Regular" panose="020B0503020202020204" pitchFamily="34" charset="0"/>
              </a:rPr>
              <a:t>$3,514</a:t>
            </a:r>
          </a:p>
        </p:txBody>
      </p:sp>
      <p:sp>
        <p:nvSpPr>
          <p:cNvPr id="42" name="Slide Number">
            <a:extLst>
              <a:ext uri="{FF2B5EF4-FFF2-40B4-BE49-F238E27FC236}">
                <a16:creationId xmlns:a16="http://schemas.microsoft.com/office/drawing/2014/main" id="{19081C98-CC1A-9761-69A8-8F2FA1D274F3}"/>
              </a:ext>
            </a:extLst>
          </p:cNvPr>
          <p:cNvSpPr txBox="1">
            <a:spLocks noGrp="1"/>
          </p:cNvSpPr>
          <p:nvPr>
            <p:ph type="sldNum" sz="quarter" idx="11"/>
          </p:nvPr>
        </p:nvSpPr>
        <p:spPr>
          <a:xfrm>
            <a:off x="10908792" y="6464054"/>
            <a:ext cx="711647" cy="126509"/>
          </a:xfrm>
        </p:spPr>
        <p:txBody>
          <a:bodyPr/>
          <a:lstStyle/>
          <a:p>
            <a:pPr lvl="0"/>
            <a:fld id="{86CB4B4D-7CA3-9044-876B-883B54F8677D}" type="slidenum">
              <a:rPr lang="en-US" noProof="0" smtClean="0">
                <a:sym typeface="Avenir Next LT Com Regular"/>
              </a:rPr>
              <a:pPr lvl="0"/>
              <a:t>9</a:t>
            </a:fld>
            <a:endParaRPr lang="en-US" noProof="0">
              <a:sym typeface="Avenir Next LT Com Regular"/>
            </a:endParaRPr>
          </a:p>
        </p:txBody>
      </p:sp>
      <p:graphicFrame>
        <p:nvGraphicFramePr>
          <p:cNvPr id="2" name="Table 2">
            <a:extLst>
              <a:ext uri="{FF2B5EF4-FFF2-40B4-BE49-F238E27FC236}">
                <a16:creationId xmlns:a16="http://schemas.microsoft.com/office/drawing/2014/main" id="{AEAF3EAB-CB55-86F1-546E-9D06DC07B1A1}"/>
              </a:ext>
            </a:extLst>
          </p:cNvPr>
          <p:cNvGraphicFramePr>
            <a:graphicFrameLocks noGrp="1"/>
          </p:cNvGraphicFramePr>
          <p:nvPr>
            <p:extLst>
              <p:ext uri="{D42A27DB-BD31-4B8C-83A1-F6EECF244321}">
                <p14:modId xmlns:p14="http://schemas.microsoft.com/office/powerpoint/2010/main" val="3559664118"/>
              </p:ext>
            </p:extLst>
          </p:nvPr>
        </p:nvGraphicFramePr>
        <p:xfrm>
          <a:off x="1922657" y="1829222"/>
          <a:ext cx="9604284" cy="3526820"/>
        </p:xfrm>
        <a:graphic>
          <a:graphicData uri="http://schemas.openxmlformats.org/drawingml/2006/table">
            <a:tbl>
              <a:tblPr firstRow="1" bandRow="1">
                <a:tableStyleId>{5C22544A-7EE6-4342-B048-85BDC9FD1C3A}</a:tableStyleId>
              </a:tblPr>
              <a:tblGrid>
                <a:gridCol w="2647730">
                  <a:extLst>
                    <a:ext uri="{9D8B030D-6E8A-4147-A177-3AD203B41FA5}">
                      <a16:colId xmlns:a16="http://schemas.microsoft.com/office/drawing/2014/main" val="189361720"/>
                    </a:ext>
                  </a:extLst>
                </a:gridCol>
                <a:gridCol w="2460282">
                  <a:extLst>
                    <a:ext uri="{9D8B030D-6E8A-4147-A177-3AD203B41FA5}">
                      <a16:colId xmlns:a16="http://schemas.microsoft.com/office/drawing/2014/main" val="2307332504"/>
                    </a:ext>
                  </a:extLst>
                </a:gridCol>
                <a:gridCol w="2272832">
                  <a:extLst>
                    <a:ext uri="{9D8B030D-6E8A-4147-A177-3AD203B41FA5}">
                      <a16:colId xmlns:a16="http://schemas.microsoft.com/office/drawing/2014/main" val="951869849"/>
                    </a:ext>
                  </a:extLst>
                </a:gridCol>
                <a:gridCol w="2223440">
                  <a:extLst>
                    <a:ext uri="{9D8B030D-6E8A-4147-A177-3AD203B41FA5}">
                      <a16:colId xmlns:a16="http://schemas.microsoft.com/office/drawing/2014/main" val="2822138815"/>
                    </a:ext>
                  </a:extLst>
                </a:gridCol>
              </a:tblGrid>
              <a:tr h="720285">
                <a:tc>
                  <a:txBody>
                    <a:bodyPr/>
                    <a:lstStyle/>
                    <a:p>
                      <a:endParaRPr lang="en-US" dirty="0">
                        <a:latin typeface="Avenir Next LT Com Regular" panose="020B0503020202020204" pitchFamily="34" charset="0"/>
                      </a:endParaRPr>
                    </a:p>
                  </a:txBody>
                  <a:tcPr anchor="ctr">
                    <a:noFill/>
                  </a:tcPr>
                </a:tc>
                <a:tc>
                  <a:txBody>
                    <a:bodyPr/>
                    <a:lstStyle/>
                    <a:p>
                      <a:pPr marL="0" marR="0" lvl="0" indent="0" algn="ctr" defTabSz="228600" eaLnBrk="1" fontAlgn="auto" latinLnBrk="0" hangingPunct="1">
                        <a:lnSpc>
                          <a:spcPct val="100000"/>
                        </a:lnSpc>
                        <a:spcBef>
                          <a:spcPts val="600"/>
                        </a:spcBef>
                        <a:spcAft>
                          <a:spcPts val="0"/>
                        </a:spcAft>
                        <a:buClrTx/>
                        <a:buSzTx/>
                        <a:buFontTx/>
                        <a:buNone/>
                        <a:tabLst/>
                        <a:defRPr/>
                      </a:pPr>
                      <a:r>
                        <a:rPr lang="es-US" sz="1400" i="0" dirty="0">
                          <a:latin typeface="Avenir Next LT Com Regular" panose="020B0503020202020204" pitchFamily="34" charset="0"/>
                        </a:rPr>
                        <a:t>La tasa de impuestos en la jubilación aumenta un 5%</a:t>
                      </a:r>
                    </a:p>
                  </a:txBody>
                  <a:tcPr marT="91440" marB="91440" anchor="b"/>
                </a:tc>
                <a:tc>
                  <a:txBody>
                    <a:bodyPr/>
                    <a:lstStyle/>
                    <a:p>
                      <a:pPr marL="0" marR="0" lvl="0" indent="0" algn="ctr" defTabSz="228600" eaLnBrk="1" fontAlgn="auto" latinLnBrk="0" hangingPunct="1">
                        <a:lnSpc>
                          <a:spcPct val="100000"/>
                        </a:lnSpc>
                        <a:spcBef>
                          <a:spcPts val="600"/>
                        </a:spcBef>
                        <a:spcAft>
                          <a:spcPts val="0"/>
                        </a:spcAft>
                        <a:buClrTx/>
                        <a:buSzTx/>
                        <a:buFontTx/>
                        <a:buNone/>
                        <a:tabLst/>
                        <a:defRPr/>
                      </a:pPr>
                      <a:r>
                        <a:rPr lang="es-US" sz="1400" dirty="0">
                          <a:latin typeface="Avenir Next LT Com Regular" panose="020B0503020202020204" pitchFamily="34" charset="0"/>
                        </a:rPr>
                        <a:t>La tasa de impuestos </a:t>
                      </a:r>
                      <a:br>
                        <a:rPr lang="es-US" sz="1400" dirty="0">
                          <a:latin typeface="Avenir Next LT Com Regular" panose="020B0503020202020204" pitchFamily="34" charset="0"/>
                        </a:rPr>
                      </a:br>
                      <a:r>
                        <a:rPr lang="es-US" sz="1400" dirty="0">
                          <a:latin typeface="Avenir Next LT Com Regular" panose="020B0503020202020204" pitchFamily="34" charset="0"/>
                        </a:rPr>
                        <a:t>en la jubilación </a:t>
                      </a:r>
                      <a:br>
                        <a:rPr lang="es-US" sz="1400" dirty="0">
                          <a:latin typeface="Avenir Next LT Com Regular" panose="020B0503020202020204" pitchFamily="34" charset="0"/>
                        </a:rPr>
                      </a:br>
                      <a:r>
                        <a:rPr lang="es-US" sz="1400" dirty="0">
                          <a:latin typeface="Avenir Next LT Com Regular" panose="020B0503020202020204" pitchFamily="34" charset="0"/>
                        </a:rPr>
                        <a:t>sigue siendo la misma</a:t>
                      </a:r>
                    </a:p>
                  </a:txBody>
                  <a:tcPr marT="91440" marB="91440" anchor="b"/>
                </a:tc>
                <a:tc>
                  <a:txBody>
                    <a:bodyPr/>
                    <a:lstStyle/>
                    <a:p>
                      <a:pPr marL="0" marR="0" lvl="0" indent="0" algn="ctr" defTabSz="228600" eaLnBrk="1" fontAlgn="auto" latinLnBrk="0" hangingPunct="1">
                        <a:lnSpc>
                          <a:spcPct val="100000"/>
                        </a:lnSpc>
                        <a:spcBef>
                          <a:spcPts val="600"/>
                        </a:spcBef>
                        <a:spcAft>
                          <a:spcPts val="0"/>
                        </a:spcAft>
                        <a:buClrTx/>
                        <a:buSzTx/>
                        <a:buFontTx/>
                        <a:buNone/>
                        <a:tabLst/>
                        <a:defRPr/>
                      </a:pPr>
                      <a:r>
                        <a:rPr lang="es-US" sz="1400" dirty="0">
                          <a:latin typeface="Avenir Next LT Com Regular" panose="020B0503020202020204" pitchFamily="34" charset="0"/>
                        </a:rPr>
                        <a:t>La tasa de impuestos </a:t>
                      </a:r>
                      <a:br>
                        <a:rPr lang="es-US" sz="1400" dirty="0">
                          <a:latin typeface="Avenir Next LT Com Regular" panose="020B0503020202020204" pitchFamily="34" charset="0"/>
                        </a:rPr>
                      </a:br>
                      <a:r>
                        <a:rPr lang="es-US" sz="1400" dirty="0">
                          <a:latin typeface="Avenir Next LT Com Regular" panose="020B0503020202020204" pitchFamily="34" charset="0"/>
                        </a:rPr>
                        <a:t>en la jubilación disminuye un 5%</a:t>
                      </a:r>
                    </a:p>
                  </a:txBody>
                  <a:tcPr marT="91440" marB="91440" anchor="b"/>
                </a:tc>
                <a:extLst>
                  <a:ext uri="{0D108BD9-81ED-4DB2-BD59-A6C34878D82A}">
                    <a16:rowId xmlns:a16="http://schemas.microsoft.com/office/drawing/2014/main" val="934897854"/>
                  </a:ext>
                </a:extLst>
              </a:tr>
              <a:tr h="1351930">
                <a:tc>
                  <a:txBody>
                    <a:bodyPr/>
                    <a:lstStyle/>
                    <a:p>
                      <a:pPr marL="0" marR="0" lvl="0" indent="0" algn="l" defTabSz="228600" eaLnBrk="1" fontAlgn="auto" latinLnBrk="0" hangingPunct="1">
                        <a:lnSpc>
                          <a:spcPct val="100000"/>
                        </a:lnSpc>
                        <a:spcBef>
                          <a:spcPts val="100"/>
                        </a:spcBef>
                        <a:spcAft>
                          <a:spcPts val="0"/>
                        </a:spcAft>
                        <a:buClrTx/>
                        <a:buSzTx/>
                        <a:buFontTx/>
                        <a:buNone/>
                        <a:tabLst/>
                        <a:defRPr/>
                      </a:pPr>
                      <a:r>
                        <a:rPr lang="es-US" sz="1600" b="1" i="0" dirty="0">
                          <a:solidFill>
                            <a:schemeClr val="bg1"/>
                          </a:solidFill>
                          <a:latin typeface="Avenir Next LT Com Regular" panose="020B0503020202020204" pitchFamily="34" charset="0"/>
                        </a:rPr>
                        <a:t>Sofía </a:t>
                      </a:r>
                    </a:p>
                    <a:p>
                      <a:pPr marL="0" marR="0" lvl="0" indent="0" algn="l" defTabSz="228600" eaLnBrk="1" fontAlgn="auto" latinLnBrk="0" hangingPunct="1">
                        <a:lnSpc>
                          <a:spcPct val="100000"/>
                        </a:lnSpc>
                        <a:spcBef>
                          <a:spcPts val="0"/>
                        </a:spcBef>
                        <a:spcAft>
                          <a:spcPts val="0"/>
                        </a:spcAft>
                        <a:buClrTx/>
                        <a:buSzTx/>
                        <a:buFontTx/>
                        <a:buNone/>
                        <a:tabLst/>
                        <a:defRPr/>
                      </a:pPr>
                      <a:r>
                        <a:rPr lang="es-US" sz="1600" dirty="0">
                          <a:solidFill>
                            <a:schemeClr val="bg1"/>
                          </a:solidFill>
                        </a:rPr>
                        <a:t>Contribución antes de impuestos de $400/mes</a:t>
                      </a:r>
                    </a:p>
                  </a:txBody>
                  <a:tcPr anchor="ctr">
                    <a:solidFill>
                      <a:srgbClr val="019CDD"/>
                    </a:solidFill>
                  </a:tcPr>
                </a:tc>
                <a:tc>
                  <a:txBody>
                    <a:bodyPr/>
                    <a:lstStyle/>
                    <a:p>
                      <a:pPr algn="ctr"/>
                      <a:r>
                        <a:rPr lang="es-US" sz="2400" b="1" dirty="0">
                          <a:solidFill>
                            <a:schemeClr val="bg1"/>
                          </a:solidFill>
                          <a:latin typeface="Avenir Next LT Com Regular" panose="020B0503020202020204" pitchFamily="34" charset="0"/>
                        </a:rPr>
                        <a:t>$3,280</a:t>
                      </a:r>
                    </a:p>
                  </a:txBody>
                  <a:tcPr anchor="ctr">
                    <a:solidFill>
                      <a:srgbClr val="019CDD"/>
                    </a:solidFill>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s-US" sz="24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$3,</a:t>
                      </a:r>
                      <a:r>
                        <a:rPr kumimoji="0" lang="pl-PL" sz="24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514</a:t>
                      </a:r>
                      <a:endParaRPr kumimoji="0" lang="es-US" sz="24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endParaRPr>
                    </a:p>
                  </a:txBody>
                  <a:tcPr anchor="ctr">
                    <a:solidFill>
                      <a:srgbClr val="019CDD"/>
                    </a:solidFill>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s-US" sz="24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$3,749</a:t>
                      </a:r>
                    </a:p>
                  </a:txBody>
                  <a:tcPr anchor="ctr">
                    <a:solidFill>
                      <a:srgbClr val="019CDD"/>
                    </a:solidFill>
                  </a:tcPr>
                </a:tc>
                <a:extLst>
                  <a:ext uri="{0D108BD9-81ED-4DB2-BD59-A6C34878D82A}">
                    <a16:rowId xmlns:a16="http://schemas.microsoft.com/office/drawing/2014/main" val="2054309678"/>
                  </a:ext>
                </a:extLst>
              </a:tr>
              <a:tr h="1351930">
                <a:tc>
                  <a:txBody>
                    <a:bodyPr/>
                    <a:lstStyle/>
                    <a:p>
                      <a:pPr marL="0" marR="0" lvl="0" indent="0" algn="l" defTabSz="228600" eaLnBrk="1" fontAlgn="auto" latinLnBrk="0" hangingPunct="1">
                        <a:lnSpc>
                          <a:spcPct val="100000"/>
                        </a:lnSpc>
                        <a:spcBef>
                          <a:spcPts val="100"/>
                        </a:spcBef>
                        <a:spcAft>
                          <a:spcPts val="0"/>
                        </a:spcAft>
                        <a:buClrTx/>
                        <a:buSzTx/>
                        <a:buFontTx/>
                        <a:buNone/>
                        <a:tabLst/>
                        <a:defRPr/>
                      </a:pPr>
                      <a:r>
                        <a:rPr lang="es-US" sz="1600" b="1" i="0" dirty="0">
                          <a:solidFill>
                            <a:schemeClr val="bg1"/>
                          </a:solidFill>
                          <a:latin typeface="Avenir Next LT Com Regular" panose="020B0503020202020204" pitchFamily="34" charset="0"/>
                        </a:rPr>
                        <a:t>James </a:t>
                      </a:r>
                    </a:p>
                    <a:p>
                      <a:pPr marL="0" marR="0" lvl="0" indent="0" algn="l" defTabSz="228600" eaLnBrk="1" fontAlgn="auto" latinLnBrk="0" hangingPunct="1">
                        <a:lnSpc>
                          <a:spcPct val="100000"/>
                        </a:lnSpc>
                        <a:spcBef>
                          <a:spcPts val="0"/>
                        </a:spcBef>
                        <a:spcAft>
                          <a:spcPts val="0"/>
                        </a:spcAft>
                        <a:buClrTx/>
                        <a:buSzTx/>
                        <a:buFontTx/>
                        <a:buNone/>
                        <a:tabLst/>
                        <a:defRPr/>
                      </a:pPr>
                      <a:r>
                        <a:rPr lang="es-US" sz="1600" dirty="0">
                          <a:solidFill>
                            <a:schemeClr val="bg1"/>
                          </a:solidFill>
                        </a:rPr>
                        <a:t>Contribución después </a:t>
                      </a:r>
                      <a:br>
                        <a:rPr lang="es-US" sz="1600" dirty="0">
                          <a:solidFill>
                            <a:schemeClr val="bg1"/>
                          </a:solidFill>
                        </a:rPr>
                      </a:br>
                      <a:r>
                        <a:rPr lang="es-US" sz="1600" dirty="0">
                          <a:solidFill>
                            <a:schemeClr val="bg1"/>
                          </a:solidFill>
                        </a:rPr>
                        <a:t>de impuestos Roth </a:t>
                      </a:r>
                      <a:br>
                        <a:rPr lang="es-US" sz="1600" dirty="0">
                          <a:solidFill>
                            <a:schemeClr val="bg1"/>
                          </a:solidFill>
                        </a:rPr>
                      </a:br>
                      <a:r>
                        <a:rPr lang="es-US" sz="1600" dirty="0">
                          <a:solidFill>
                            <a:schemeClr val="bg1"/>
                          </a:solidFill>
                        </a:rPr>
                        <a:t>de $300/mes*</a:t>
                      </a:r>
                    </a:p>
                    <a:p>
                      <a:pPr marL="0" marR="0" lvl="0" indent="0" algn="l" defTabSz="228600" eaLnBrk="1" fontAlgn="auto" latinLnBrk="0" hangingPunct="1">
                        <a:lnSpc>
                          <a:spcPct val="100000"/>
                        </a:lnSpc>
                        <a:spcBef>
                          <a:spcPts val="0"/>
                        </a:spcBef>
                        <a:spcAft>
                          <a:spcPts val="0"/>
                        </a:spcAft>
                        <a:buClrTx/>
                        <a:buSzTx/>
                        <a:buFontTx/>
                        <a:buNone/>
                        <a:tabLst/>
                        <a:defRPr/>
                      </a:pPr>
                      <a:endParaRPr lang="es-US" sz="1600" dirty="0">
                        <a:solidFill>
                          <a:schemeClr val="bg1"/>
                        </a:solidFill>
                      </a:endParaRPr>
                    </a:p>
                  </a:txBody>
                  <a:tcPr anchor="ctr">
                    <a:solidFill>
                      <a:srgbClr val="7BD0E2"/>
                    </a:solidFill>
                  </a:tcPr>
                </a:tc>
                <a:tc>
                  <a:txBody>
                    <a:bodyPr/>
                    <a:lstStyle/>
                    <a:p>
                      <a:pPr algn="ctr"/>
                      <a:r>
                        <a:rPr lang="es-US" sz="2400" b="1" dirty="0">
                          <a:solidFill>
                            <a:schemeClr val="bg1"/>
                          </a:solidFill>
                          <a:latin typeface="Avenir Next LT Com Regular" panose="020B0503020202020204" pitchFamily="34" charset="0"/>
                        </a:rPr>
                        <a:t>$3,514</a:t>
                      </a:r>
                    </a:p>
                  </a:txBody>
                  <a:tcPr anchor="ctr">
                    <a:solidFill>
                      <a:srgbClr val="7BD0E2"/>
                    </a:solidFill>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s-US" sz="2400" b="1" i="0" u="none" strike="noStrike" cap="none" normalizeH="0" baseline="0" noProof="0" dirty="0">
                          <a:ln>
                            <a:noFill/>
                          </a:ln>
                          <a:solidFill>
                            <a:srgbClr val="FFFFFF"/>
                          </a:solidFill>
                          <a:uLnTx/>
                          <a:uFillTx/>
                          <a:latin typeface="Avenir Next LT Com Regular" panose="020B0503020202020204" pitchFamily="34" charset="0"/>
                          <a:ea typeface="+mn-ea"/>
                          <a:cs typeface="+mn-cs"/>
                          <a:sym typeface="Avenir Next LT Com Regular"/>
                        </a:rPr>
                        <a:t>$3,514</a:t>
                      </a:r>
                    </a:p>
                  </a:txBody>
                  <a:tcPr anchor="ctr">
                    <a:solidFill>
                      <a:srgbClr val="7BD0E2"/>
                    </a:solidFill>
                  </a:tcPr>
                </a:tc>
                <a:tc>
                  <a:txBody>
                    <a:bodyPr/>
                    <a:lstStyle/>
                    <a:p>
                      <a:pPr algn="ctr"/>
                      <a:r>
                        <a:rPr lang="es-US" sz="2400" b="1" dirty="0">
                          <a:solidFill>
                            <a:schemeClr val="bg1"/>
                          </a:solidFill>
                          <a:latin typeface="Avenir Next LT Com Regular" panose="020B0503020202020204" pitchFamily="34" charset="0"/>
                        </a:rPr>
                        <a:t>$3,514</a:t>
                      </a:r>
                    </a:p>
                  </a:txBody>
                  <a:tcPr anchor="ctr">
                    <a:solidFill>
                      <a:srgbClr val="7BD0E2"/>
                    </a:solidFill>
                  </a:tcPr>
                </a:tc>
                <a:extLst>
                  <a:ext uri="{0D108BD9-81ED-4DB2-BD59-A6C34878D82A}">
                    <a16:rowId xmlns:a16="http://schemas.microsoft.com/office/drawing/2014/main" val="824452319"/>
                  </a:ext>
                </a:extLst>
              </a:tr>
            </a:tbl>
          </a:graphicData>
        </a:graphic>
      </p:graphicFrame>
      <p:pic>
        <p:nvPicPr>
          <p:cNvPr id="6" name="Picture 5">
            <a:extLst>
              <a:ext uri="{FF2B5EF4-FFF2-40B4-BE49-F238E27FC236}">
                <a16:creationId xmlns:a16="http://schemas.microsoft.com/office/drawing/2014/main" id="{0761D5F7-7844-2DA5-CE14-7087A466927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85893" y="2665941"/>
            <a:ext cx="1336506" cy="1336505"/>
          </a:xfrm>
          <a:prstGeom prst="rect">
            <a:avLst/>
          </a:prstGeom>
          <a:ln>
            <a:solidFill>
              <a:schemeClr val="bg1"/>
            </a:solidFill>
          </a:ln>
        </p:spPr>
      </p:pic>
      <p:pic>
        <p:nvPicPr>
          <p:cNvPr id="45" name="Picture 44">
            <a:extLst>
              <a:ext uri="{FF2B5EF4-FFF2-40B4-BE49-F238E27FC236}">
                <a16:creationId xmlns:a16="http://schemas.microsoft.com/office/drawing/2014/main" id="{CF9549D5-A9B2-E5EE-3634-4233792587C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5893" y="4011375"/>
            <a:ext cx="1336505" cy="1336505"/>
          </a:xfrm>
          <a:prstGeom prst="rect">
            <a:avLst/>
          </a:prstGeom>
          <a:ln>
            <a:solidFill>
              <a:schemeClr val="bg1"/>
            </a:solidFill>
          </a:ln>
        </p:spPr>
      </p:pic>
      <p:sp>
        <p:nvSpPr>
          <p:cNvPr id="28" name="TextBox 27">
            <a:extLst>
              <a:ext uri="{FF2B5EF4-FFF2-40B4-BE49-F238E27FC236}">
                <a16:creationId xmlns:a16="http://schemas.microsoft.com/office/drawing/2014/main" id="{18F268DD-66F1-BE99-0CCF-7E4F4F94DC86}"/>
              </a:ext>
            </a:extLst>
          </p:cNvPr>
          <p:cNvSpPr txBox="1"/>
          <p:nvPr/>
        </p:nvSpPr>
        <p:spPr>
          <a:xfrm>
            <a:off x="1922398" y="5075224"/>
            <a:ext cx="2667827" cy="215444"/>
          </a:xfrm>
          <a:prstGeom prst="rect">
            <a:avLst/>
          </a:prstGeom>
          <a:noFill/>
          <a:ln w="12700">
            <a:miter lim="400000"/>
          </a:ln>
        </p:spPr>
        <p:txBody>
          <a:bodyPr wrap="square">
            <a:spAutoFit/>
          </a:bodyPr>
          <a:lstStyle/>
          <a:p>
            <a:pPr algn="l"/>
            <a:r>
              <a:rPr lang="es-US" sz="800" dirty="0">
                <a:solidFill>
                  <a:schemeClr val="bg1"/>
                </a:solidFill>
              </a:rPr>
              <a:t>* Equivalente a $400 en dinero antes de impuestos</a:t>
            </a:r>
          </a:p>
        </p:txBody>
      </p:sp>
    </p:spTree>
    <p:custDataLst>
      <p:tags r:id="rId1"/>
    </p:custDataLst>
    <p:extLst>
      <p:ext uri="{BB962C8B-B14F-4D97-AF65-F5344CB8AC3E}">
        <p14:creationId xmlns:p14="http://schemas.microsoft.com/office/powerpoint/2010/main" val="262212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DESIGN_ID_CGAF – WIDESCREEN MASTER" val="OwYLrYr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GAF – widescreen master">
  <a:themeElements>
    <a:clrScheme name="CG Brand">
      <a:dk1>
        <a:srgbClr val="000000"/>
      </a:dk1>
      <a:lt1>
        <a:srgbClr val="FFFFFF"/>
      </a:lt1>
      <a:dk2>
        <a:srgbClr val="00294B"/>
      </a:dk2>
      <a:lt2>
        <a:srgbClr val="BEB7B3"/>
      </a:lt2>
      <a:accent1>
        <a:srgbClr val="005F9E"/>
      </a:accent1>
      <a:accent2>
        <a:srgbClr val="009CDC"/>
      </a:accent2>
      <a:accent3>
        <a:srgbClr val="7BD0E2"/>
      </a:accent3>
      <a:accent4>
        <a:srgbClr val="00AEA9"/>
      </a:accent4>
      <a:accent5>
        <a:srgbClr val="008E77"/>
      </a:accent5>
      <a:accent6>
        <a:srgbClr val="B42573"/>
      </a:accent6>
      <a:hlink>
        <a:srgbClr val="0070C0"/>
      </a:hlink>
      <a:folHlink>
        <a:srgbClr val="00B0F0"/>
      </a:folHlink>
    </a:clrScheme>
    <a:fontScheme name="CG Brand font">
      <a:majorFont>
        <a:latin typeface="AvenirNext LT Com Regular"/>
        <a:ea typeface=""/>
        <a:cs typeface=""/>
      </a:majorFont>
      <a:minorFont>
        <a:latin typeface="AvenirNext LT Com Regular"/>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91440" tIns="91440" rIns="91440" bIns="91440" numCol="1" spcCol="38100" rtlCol="0" anchor="ctr">
        <a:noAutofit/>
      </a:bodyPr>
      <a:lstStyle>
        <a:defPPr marL="0" marR="0" indent="0" algn="ctr" defTabSz="457200" rtl="0" fontAlgn="auto" latinLnBrk="0" hangingPunct="0">
          <a:lnSpc>
            <a:spcPct val="100000"/>
          </a:lnSpc>
          <a:spcBef>
            <a:spcPts val="0"/>
          </a:spcBef>
          <a:spcAft>
            <a:spcPts val="0"/>
          </a:spcAft>
          <a:buClrTx/>
          <a:buSzTx/>
          <a:buFontTx/>
          <a:buNone/>
          <a:tabLst/>
          <a:defRPr kumimoji="0"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defRPr>
        </a:defPPr>
      </a:lstStyle>
      <a:style>
        <a:lnRef idx="0">
          <a:scrgbClr r="0" g="0" b="0"/>
        </a:lnRef>
        <a:fillRef idx="0">
          <a:scrgbClr r="0" g="0" b="0"/>
        </a:fillRef>
        <a:effectRef idx="0">
          <a:scrgbClr r="0" g="0" b="0"/>
        </a:effectRef>
        <a:fontRef idx="none"/>
      </a:style>
    </a:spDef>
    <a:lnDef>
      <a:spPr>
        <a:noFill/>
        <a:ln w="9525" cap="flat">
          <a:solidFill>
            <a:schemeClr val="tx1"/>
          </a:solidFill>
          <a:prstDash val="solid"/>
          <a:miter lim="400000"/>
        </a:ln>
        <a:effectLst/>
        <a:sp3d/>
      </a:spPr>
      <a:bodyPr/>
      <a:lstStyle/>
      <a:style>
        <a:lnRef idx="0">
          <a:scrgbClr r="0" g="0" b="0"/>
        </a:lnRef>
        <a:fillRef idx="0">
          <a:scrgbClr r="0" g="0" b="0"/>
        </a:fillRef>
        <a:effectRef idx="0">
          <a:scrgbClr r="0" g="0" b="0"/>
        </a:effectRef>
        <a:fontRef idx="none"/>
      </a:style>
    </a:lnDef>
    <a:txDef>
      <a:spPr>
        <a:ln w="12700">
          <a:miter lim="400000"/>
        </a:ln>
      </a:spPr>
      <a:bodyPr wrap="square" lIns="0" tIns="0" rIns="0" bIns="0" rtlCol="0">
        <a:spAutoFit/>
      </a:bodyPr>
      <a:lstStyle>
        <a:defPPr>
          <a:defRPr sz="1400" b="1" dirty="0" err="1" smtClean="0">
            <a:latin typeface="+mn-lt"/>
          </a:defRPr>
        </a:defPPr>
      </a:lstStyle>
    </a:txDef>
  </a:objectDefaults>
  <a:extraClrSchemeLst/>
  <a:extLst>
    <a:ext uri="{05A4C25C-085E-4340-85A3-A5531E510DB2}">
      <thm15:themeFamily xmlns:thm15="http://schemas.microsoft.com/office/thememl/2012/main" name="Presentation3" id="{9E5B10C7-11D5-CE44-A589-D0EDE54317C6}" vid="{10F6013C-AF51-B846-9CBE-8EDB183B8C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CGAF-PPTX-template-widescreen-2022</Template>
  <TotalTime>128</TotalTime>
  <Words>5632</Words>
  <Application>Microsoft Macintosh PowerPoint</Application>
  <PresentationFormat>Widescreen</PresentationFormat>
  <Paragraphs>354</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Avenir Next Condensed Medium</vt:lpstr>
      <vt:lpstr>Avenir Next LT Com Regular</vt:lpstr>
      <vt:lpstr>AvenirNext LT Com Medium</vt:lpstr>
      <vt:lpstr>AvenirNext LT Com Regular</vt:lpstr>
      <vt:lpstr>Courier New</vt:lpstr>
      <vt:lpstr>ProximaNova-Regular</vt:lpstr>
      <vt:lpstr>System Font Regular</vt:lpstr>
      <vt:lpstr>CGAF – widescreen master</vt:lpstr>
      <vt:lpstr>PowerPoint Presentation</vt:lpstr>
      <vt:lpstr>Imagine la  jubilación  que desea</vt:lpstr>
      <vt:lpstr>PowerPoint Presentation</vt:lpstr>
      <vt:lpstr>Tres preguntas clave</vt:lpstr>
      <vt:lpstr>¿Cuánto debo  contribuir?</vt:lpstr>
      <vt:lpstr>Comience a invertir tan pronto como pueda</vt:lpstr>
      <vt:lpstr>Los pequeños pasos pueden ayudar a conseguirlo</vt:lpstr>
      <vt:lpstr>Aproveche los beneficios fiscales</vt:lpstr>
      <vt:lpstr>Considere dos opciones para contribuir a su plan</vt:lpstr>
      <vt:lpstr>¿En qué fondos debería invertir?</vt:lpstr>
      <vt:lpstr>Acceda a una gama completa de opciones de inversión</vt:lpstr>
      <vt:lpstr>Los fondos de fecha establecida simplifican las inversiones</vt:lpstr>
      <vt:lpstr>Elegir un fondo de fecha establecida es fácil</vt:lpstr>
      <vt:lpstr>¿Cómo me mantengo  en curso?</vt:lpstr>
      <vt:lpstr>No preste atención  a las distracciones</vt:lpstr>
      <vt:lpstr>Un enfoque a largo plazo puede dar buenos resultados</vt:lpstr>
      <vt:lpstr>El valor de un rendimiento</vt:lpstr>
      <vt:lpstr>Estamos aquí  para ayudarlo</vt:lpstr>
      <vt:lpstr>Recuerde estas lecciones clave: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Carmen Germaine (CREG)</dc:creator>
  <cp:lastModifiedBy>Michael Wang (SPTSHW)</cp:lastModifiedBy>
  <cp:revision>309</cp:revision>
  <cp:lastPrinted>2024-04-25T16:20:49Z</cp:lastPrinted>
  <dcterms:created xsi:type="dcterms:W3CDTF">2022-06-09T14:34:27Z</dcterms:created>
  <dcterms:modified xsi:type="dcterms:W3CDTF">2024-04-25T16:20:54Z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97A0BBED-817B-493E-8D79-053368D62B3F</vt:lpwstr>
  </property>
  <property fmtid="{D5CDD505-2E9C-101B-9397-08002B2CF9AE}" pid="3" name="ArticulatePath">
    <vt:lpwstr>https://rwsworldwide-my.sharepoint.com/personal/ekwiatkowska_sdl_com/Documents/Documents/CCG impl/FINAL_Plan your journey to retirement_Presentation_2023 (Spanish)</vt:lpwstr>
  </property>
</Properties>
</file>